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notesMasterIdLst>
    <p:notesMasterId r:id="rId24"/>
  </p:notesMasterIdLst>
  <p:handoutMasterIdLst>
    <p:handoutMasterId r:id="rId25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7" r:id="rId12"/>
    <p:sldId id="266" r:id="rId13"/>
    <p:sldId id="268" r:id="rId14"/>
    <p:sldId id="267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8" r:id="rId23"/>
  </p:sldIdLst>
  <p:sldSz cx="12192000" cy="6858000"/>
  <p:notesSz cx="6858000" cy="9144000"/>
  <p:defaultTextStyle>
    <a:defPPr rtl="0">
      <a:defRPr lang="ja-JP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596EB62-442E-46EF-A894-E192B1BD8DB0}" v="172" dt="2022-05-16T00:15:35.126"/>
    <p1510:client id="{193FC73E-0725-4961-8E43-1B965361BB6C}" v="708" dt="2022-05-06T08:37:32.985"/>
    <p1510:client id="{486F2827-03DD-4BB6-B89A-5E7A64765ED1}" v="1107" dt="2022-05-06T07:37:40.203"/>
    <p1510:client id="{4F2B45F7-DDD3-43A4-BF79-641262012DEE}" v="981" dt="2022-05-07T00:59:01.167"/>
    <p1510:client id="{642539C7-1335-4E9E-9753-F4B291473EDB}" v="1" dt="2022-05-07T07:39:18.026"/>
    <p1510:client id="{856E9EA0-830B-4833-8EE3-31CE04EC690A}" v="2" dt="2022-05-16T01:06:25.459"/>
    <p1510:client id="{B1925E3A-5ACC-4314-9F2D-BC358345F1D9}" v="17" dt="2022-05-17T00:31:20.73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91" autoAdjust="0"/>
    <p:restoredTop sz="96619" autoAdjust="0"/>
  </p:normalViewPr>
  <p:slideViewPr>
    <p:cSldViewPr snapToGrid="0">
      <p:cViewPr varScale="1">
        <p:scale>
          <a:sx n="119" d="100"/>
          <a:sy n="119" d="100"/>
        </p:scale>
        <p:origin x="102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3" d="100"/>
          <a:sy n="93" d="100"/>
        </p:scale>
        <p:origin x="3708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山口 雄一" userId="159777951d2931aa" providerId="Windows Live" clId="Web-{B1925E3A-5ACC-4314-9F2D-BC358345F1D9}"/>
    <pc:docChg chg="modSld">
      <pc:chgData name="山口 雄一" userId="159777951d2931aa" providerId="Windows Live" clId="Web-{B1925E3A-5ACC-4314-9F2D-BC358345F1D9}" dt="2022-05-17T00:31:20.737" v="17" actId="20577"/>
      <pc:docMkLst>
        <pc:docMk/>
      </pc:docMkLst>
      <pc:sldChg chg="modSp">
        <pc:chgData name="山口 雄一" userId="159777951d2931aa" providerId="Windows Live" clId="Web-{B1925E3A-5ACC-4314-9F2D-BC358345F1D9}" dt="2022-05-17T00:31:20.737" v="17" actId="20577"/>
        <pc:sldMkLst>
          <pc:docMk/>
          <pc:sldMk cId="3509616399" sldId="266"/>
        </pc:sldMkLst>
        <pc:spChg chg="mod">
          <ac:chgData name="山口 雄一" userId="159777951d2931aa" providerId="Windows Live" clId="Web-{B1925E3A-5ACC-4314-9F2D-BC358345F1D9}" dt="2022-05-17T00:31:20.737" v="17" actId="20577"/>
          <ac:spMkLst>
            <pc:docMk/>
            <pc:sldMk cId="3509616399" sldId="266"/>
            <ac:spMk id="3" creationId="{359D8A3C-DB55-27DE-5BA1-8F8B664FE453}"/>
          </ac:spMkLst>
        </pc:spChg>
      </pc:sldChg>
    </pc:docChg>
  </pc:docChgLst>
  <pc:docChgLst>
    <pc:chgData name="山口 雄一" userId="159777951d2931aa" providerId="Windows Live" clId="Web-{0596EB62-442E-46EF-A894-E192B1BD8DB0}"/>
    <pc:docChg chg="modSld">
      <pc:chgData name="山口 雄一" userId="159777951d2931aa" providerId="Windows Live" clId="Web-{0596EB62-442E-46EF-A894-E192B1BD8DB0}" dt="2022-05-16T00:15:35.126" v="211" actId="20577"/>
      <pc:docMkLst>
        <pc:docMk/>
      </pc:docMkLst>
      <pc:sldChg chg="modSp">
        <pc:chgData name="山口 雄一" userId="159777951d2931aa" providerId="Windows Live" clId="Web-{0596EB62-442E-46EF-A894-E192B1BD8DB0}" dt="2022-05-16T00:08:08.758" v="29" actId="20577"/>
        <pc:sldMkLst>
          <pc:docMk/>
          <pc:sldMk cId="3059316376" sldId="256"/>
        </pc:sldMkLst>
        <pc:spChg chg="mod">
          <ac:chgData name="山口 雄一" userId="159777951d2931aa" providerId="Windows Live" clId="Web-{0596EB62-442E-46EF-A894-E192B1BD8DB0}" dt="2022-05-16T00:08:08.758" v="29" actId="20577"/>
          <ac:spMkLst>
            <pc:docMk/>
            <pc:sldMk cId="3059316376" sldId="256"/>
            <ac:spMk id="2" creationId="{00000000-0000-0000-0000-000000000000}"/>
          </ac:spMkLst>
        </pc:spChg>
      </pc:sldChg>
      <pc:sldChg chg="modSp">
        <pc:chgData name="山口 雄一" userId="159777951d2931aa" providerId="Windows Live" clId="Web-{0596EB62-442E-46EF-A894-E192B1BD8DB0}" dt="2022-05-16T00:11:13.183" v="72" actId="20577"/>
        <pc:sldMkLst>
          <pc:docMk/>
          <pc:sldMk cId="884087716" sldId="267"/>
        </pc:sldMkLst>
        <pc:graphicFrameChg chg="modGraphic">
          <ac:chgData name="山口 雄一" userId="159777951d2931aa" providerId="Windows Live" clId="Web-{0596EB62-442E-46EF-A894-E192B1BD8DB0}" dt="2022-05-16T00:11:13.183" v="72" actId="20577"/>
          <ac:graphicFrameMkLst>
            <pc:docMk/>
            <pc:sldMk cId="884087716" sldId="267"/>
            <ac:graphicFrameMk id="4" creationId="{968D9035-0429-7A60-296D-B063E30FF256}"/>
          </ac:graphicFrameMkLst>
        </pc:graphicFrameChg>
      </pc:sldChg>
      <pc:sldChg chg="modSp">
        <pc:chgData name="山口 雄一" userId="159777951d2931aa" providerId="Windows Live" clId="Web-{0596EB62-442E-46EF-A894-E192B1BD8DB0}" dt="2022-05-16T00:12:43.748" v="121" actId="20577"/>
        <pc:sldMkLst>
          <pc:docMk/>
          <pc:sldMk cId="1836529217" sldId="271"/>
        </pc:sldMkLst>
        <pc:spChg chg="mod">
          <ac:chgData name="山口 雄一" userId="159777951d2931aa" providerId="Windows Live" clId="Web-{0596EB62-442E-46EF-A894-E192B1BD8DB0}" dt="2022-05-16T00:11:51.606" v="89" actId="20577"/>
          <ac:spMkLst>
            <pc:docMk/>
            <pc:sldMk cId="1836529217" sldId="271"/>
            <ac:spMk id="167" creationId="{55885DC5-B9A6-F44A-D9CF-FAD1A66E3C29}"/>
          </ac:spMkLst>
        </pc:spChg>
        <pc:graphicFrameChg chg="modGraphic">
          <ac:chgData name="山口 雄一" userId="159777951d2931aa" providerId="Windows Live" clId="Web-{0596EB62-442E-46EF-A894-E192B1BD8DB0}" dt="2022-05-16T00:12:43.748" v="121" actId="20577"/>
          <ac:graphicFrameMkLst>
            <pc:docMk/>
            <pc:sldMk cId="1836529217" sldId="271"/>
            <ac:graphicFrameMk id="7" creationId="{49BAD716-D622-9AED-F18B-E84B8AE30CF1}"/>
          </ac:graphicFrameMkLst>
        </pc:graphicFrameChg>
      </pc:sldChg>
      <pc:sldChg chg="modSp">
        <pc:chgData name="山口 雄一" userId="159777951d2931aa" providerId="Windows Live" clId="Web-{0596EB62-442E-46EF-A894-E192B1BD8DB0}" dt="2022-05-16T00:13:48.077" v="164" actId="20577"/>
        <pc:sldMkLst>
          <pc:docMk/>
          <pc:sldMk cId="3057906527" sldId="272"/>
        </pc:sldMkLst>
        <pc:spChg chg="mod">
          <ac:chgData name="山口 雄一" userId="159777951d2931aa" providerId="Windows Live" clId="Web-{0596EB62-442E-46EF-A894-E192B1BD8DB0}" dt="2022-05-16T00:13:48.077" v="164" actId="20577"/>
          <ac:spMkLst>
            <pc:docMk/>
            <pc:sldMk cId="3057906527" sldId="272"/>
            <ac:spMk id="3" creationId="{655BB2B1-904E-D557-69FB-3EEAE40F9D3F}"/>
          </ac:spMkLst>
        </pc:spChg>
      </pc:sldChg>
      <pc:sldChg chg="modSp">
        <pc:chgData name="山口 雄一" userId="159777951d2931aa" providerId="Windows Live" clId="Web-{0596EB62-442E-46EF-A894-E192B1BD8DB0}" dt="2022-05-16T00:14:43.172" v="196" actId="20577"/>
        <pc:sldMkLst>
          <pc:docMk/>
          <pc:sldMk cId="1268573580" sldId="273"/>
        </pc:sldMkLst>
        <pc:spChg chg="mod">
          <ac:chgData name="山口 雄一" userId="159777951d2931aa" providerId="Windows Live" clId="Web-{0596EB62-442E-46EF-A894-E192B1BD8DB0}" dt="2022-05-16T00:14:43.172" v="196" actId="20577"/>
          <ac:spMkLst>
            <pc:docMk/>
            <pc:sldMk cId="1268573580" sldId="273"/>
            <ac:spMk id="2" creationId="{4E997B6A-3EA5-937A-9B7F-62BD23B72496}"/>
          </ac:spMkLst>
        </pc:spChg>
        <pc:spChg chg="mod">
          <ac:chgData name="山口 雄一" userId="159777951d2931aa" providerId="Windows Live" clId="Web-{0596EB62-442E-46EF-A894-E192B1BD8DB0}" dt="2022-05-16T00:14:31.687" v="195" actId="20577"/>
          <ac:spMkLst>
            <pc:docMk/>
            <pc:sldMk cId="1268573580" sldId="273"/>
            <ac:spMk id="3" creationId="{2BB0598E-3884-AD77-37E6-3236B3226E60}"/>
          </ac:spMkLst>
        </pc:spChg>
      </pc:sldChg>
      <pc:sldChg chg="modSp">
        <pc:chgData name="山口 雄一" userId="159777951d2931aa" providerId="Windows Live" clId="Web-{0596EB62-442E-46EF-A894-E192B1BD8DB0}" dt="2022-05-16T00:15:15.657" v="209" actId="20577"/>
        <pc:sldMkLst>
          <pc:docMk/>
          <pc:sldMk cId="806316377" sldId="274"/>
        </pc:sldMkLst>
        <pc:spChg chg="mod">
          <ac:chgData name="山口 雄一" userId="159777951d2931aa" providerId="Windows Live" clId="Web-{0596EB62-442E-46EF-A894-E192B1BD8DB0}" dt="2022-05-16T00:15:15.657" v="209" actId="20577"/>
          <ac:spMkLst>
            <pc:docMk/>
            <pc:sldMk cId="806316377" sldId="274"/>
            <ac:spMk id="3" creationId="{F7B61375-90D7-775F-D6A9-D403D46BC6E8}"/>
          </ac:spMkLst>
        </pc:spChg>
      </pc:sldChg>
      <pc:sldChg chg="modSp">
        <pc:chgData name="山口 雄一" userId="159777951d2931aa" providerId="Windows Live" clId="Web-{0596EB62-442E-46EF-A894-E192B1BD8DB0}" dt="2022-05-16T00:15:35.126" v="211" actId="20577"/>
        <pc:sldMkLst>
          <pc:docMk/>
          <pc:sldMk cId="270477056" sldId="275"/>
        </pc:sldMkLst>
        <pc:spChg chg="mod">
          <ac:chgData name="山口 雄一" userId="159777951d2931aa" providerId="Windows Live" clId="Web-{0596EB62-442E-46EF-A894-E192B1BD8DB0}" dt="2022-05-16T00:15:35.126" v="211" actId="20577"/>
          <ac:spMkLst>
            <pc:docMk/>
            <pc:sldMk cId="270477056" sldId="275"/>
            <ac:spMk id="3" creationId="{96A5F2ED-C960-D864-4F13-5B1CC6E4BF03}"/>
          </ac:spMkLst>
        </pc:spChg>
      </pc:sldChg>
      <pc:sldChg chg="modSp">
        <pc:chgData name="山口 雄一" userId="159777951d2931aa" providerId="Windows Live" clId="Web-{0596EB62-442E-46EF-A894-E192B1BD8DB0}" dt="2022-05-16T00:09:58.182" v="46" actId="20577"/>
        <pc:sldMkLst>
          <pc:docMk/>
          <pc:sldMk cId="3004909432" sldId="277"/>
        </pc:sldMkLst>
        <pc:spChg chg="mod">
          <ac:chgData name="山口 雄一" userId="159777951d2931aa" providerId="Windows Live" clId="Web-{0596EB62-442E-46EF-A894-E192B1BD8DB0}" dt="2022-05-16T00:09:58.182" v="46" actId="20577"/>
          <ac:spMkLst>
            <pc:docMk/>
            <pc:sldMk cId="3004909432" sldId="277"/>
            <ac:spMk id="3" creationId="{6F31FC1E-BF2D-D2DA-2440-EF5CC6C14BF7}"/>
          </ac:spMkLst>
        </pc:spChg>
      </pc:sldChg>
    </pc:docChg>
  </pc:docChgLst>
  <pc:docChgLst>
    <pc:chgData name="山口 雄一" userId="159777951d2931aa" providerId="Windows Live" clId="Web-{193FC73E-0725-4961-8E43-1B965361BB6C}"/>
    <pc:docChg chg="addSld delSld modSld">
      <pc:chgData name="山口 雄一" userId="159777951d2931aa" providerId="Windows Live" clId="Web-{193FC73E-0725-4961-8E43-1B965361BB6C}" dt="2022-05-06T08:37:32.985" v="720" actId="1076"/>
      <pc:docMkLst>
        <pc:docMk/>
      </pc:docMkLst>
      <pc:sldChg chg="modSp">
        <pc:chgData name="山口 雄一" userId="159777951d2931aa" providerId="Windows Live" clId="Web-{193FC73E-0725-4961-8E43-1B965361BB6C}" dt="2022-05-06T08:22:48.278" v="550" actId="20577"/>
        <pc:sldMkLst>
          <pc:docMk/>
          <pc:sldMk cId="3059316376" sldId="256"/>
        </pc:sldMkLst>
        <pc:spChg chg="mod">
          <ac:chgData name="山口 雄一" userId="159777951d2931aa" providerId="Windows Live" clId="Web-{193FC73E-0725-4961-8E43-1B965361BB6C}" dt="2022-05-06T08:22:48.278" v="550" actId="20577"/>
          <ac:spMkLst>
            <pc:docMk/>
            <pc:sldMk cId="3059316376" sldId="256"/>
            <ac:spMk id="2" creationId="{00000000-0000-0000-0000-000000000000}"/>
          </ac:spMkLst>
        </pc:spChg>
      </pc:sldChg>
      <pc:sldChg chg="modSp">
        <pc:chgData name="山口 雄一" userId="159777951d2931aa" providerId="Windows Live" clId="Web-{193FC73E-0725-4961-8E43-1B965361BB6C}" dt="2022-05-06T08:16:20.425" v="474" actId="20577"/>
        <pc:sldMkLst>
          <pc:docMk/>
          <pc:sldMk cId="1264365947" sldId="259"/>
        </pc:sldMkLst>
        <pc:spChg chg="mod">
          <ac:chgData name="山口 雄一" userId="159777951d2931aa" providerId="Windows Live" clId="Web-{193FC73E-0725-4961-8E43-1B965361BB6C}" dt="2022-05-06T08:16:20.425" v="474" actId="20577"/>
          <ac:spMkLst>
            <pc:docMk/>
            <pc:sldMk cId="1264365947" sldId="259"/>
            <ac:spMk id="2" creationId="{801EA6FE-3799-F40B-D6B7-F43FF6A1F970}"/>
          </ac:spMkLst>
        </pc:spChg>
      </pc:sldChg>
      <pc:sldChg chg="modSp">
        <pc:chgData name="山口 雄一" userId="159777951d2931aa" providerId="Windows Live" clId="Web-{193FC73E-0725-4961-8E43-1B965361BB6C}" dt="2022-05-06T08:33:26.401" v="669" actId="20577"/>
        <pc:sldMkLst>
          <pc:docMk/>
          <pc:sldMk cId="2517543508" sldId="260"/>
        </pc:sldMkLst>
        <pc:spChg chg="mod">
          <ac:chgData name="山口 雄一" userId="159777951d2931aa" providerId="Windows Live" clId="Web-{193FC73E-0725-4961-8E43-1B965361BB6C}" dt="2022-05-06T08:16:30.160" v="476" actId="20577"/>
          <ac:spMkLst>
            <pc:docMk/>
            <pc:sldMk cId="2517543508" sldId="260"/>
            <ac:spMk id="2" creationId="{B1C7E135-9FEA-88B5-6F72-B964CA01119C}"/>
          </ac:spMkLst>
        </pc:spChg>
        <pc:spChg chg="mod">
          <ac:chgData name="山口 雄一" userId="159777951d2931aa" providerId="Windows Live" clId="Web-{193FC73E-0725-4961-8E43-1B965361BB6C}" dt="2022-05-06T08:33:26.401" v="669" actId="20577"/>
          <ac:spMkLst>
            <pc:docMk/>
            <pc:sldMk cId="2517543508" sldId="260"/>
            <ac:spMk id="7" creationId="{A47336BC-73FC-9FC6-7C66-DF49B1CA0322}"/>
          </ac:spMkLst>
        </pc:spChg>
      </pc:sldChg>
      <pc:sldChg chg="modSp">
        <pc:chgData name="山口 雄一" userId="159777951d2931aa" providerId="Windows Live" clId="Web-{193FC73E-0725-4961-8E43-1B965361BB6C}" dt="2022-05-06T08:20:00.883" v="533" actId="20577"/>
        <pc:sldMkLst>
          <pc:docMk/>
          <pc:sldMk cId="3864060917" sldId="263"/>
        </pc:sldMkLst>
        <pc:spChg chg="mod">
          <ac:chgData name="山口 雄一" userId="159777951d2931aa" providerId="Windows Live" clId="Web-{193FC73E-0725-4961-8E43-1B965361BB6C}" dt="2022-05-06T08:20:00.883" v="533" actId="20577"/>
          <ac:spMkLst>
            <pc:docMk/>
            <pc:sldMk cId="3864060917" sldId="263"/>
            <ac:spMk id="2" creationId="{1D14EF69-113A-2E79-11F8-0F6F2B695A52}"/>
          </ac:spMkLst>
        </pc:spChg>
      </pc:sldChg>
      <pc:sldChg chg="modSp">
        <pc:chgData name="山口 雄一" userId="159777951d2931aa" providerId="Windows Live" clId="Web-{193FC73E-0725-4961-8E43-1B965361BB6C}" dt="2022-05-06T08:19:52.289" v="531" actId="20577"/>
        <pc:sldMkLst>
          <pc:docMk/>
          <pc:sldMk cId="979935752" sldId="264"/>
        </pc:sldMkLst>
        <pc:spChg chg="mod">
          <ac:chgData name="山口 雄一" userId="159777951d2931aa" providerId="Windows Live" clId="Web-{193FC73E-0725-4961-8E43-1B965361BB6C}" dt="2022-05-06T08:19:52.289" v="531" actId="20577"/>
          <ac:spMkLst>
            <pc:docMk/>
            <pc:sldMk cId="979935752" sldId="264"/>
            <ac:spMk id="2" creationId="{BD114C90-237D-71E5-F073-B59CEE883486}"/>
          </ac:spMkLst>
        </pc:spChg>
      </pc:sldChg>
      <pc:sldChg chg="modSp">
        <pc:chgData name="山口 雄一" userId="159777951d2931aa" providerId="Windows Live" clId="Web-{193FC73E-0725-4961-8E43-1B965361BB6C}" dt="2022-05-06T08:34:27.887" v="684"/>
        <pc:sldMkLst>
          <pc:docMk/>
          <pc:sldMk cId="285933059" sldId="265"/>
        </pc:sldMkLst>
        <pc:spChg chg="mod">
          <ac:chgData name="山口 雄一" userId="159777951d2931aa" providerId="Windows Live" clId="Web-{193FC73E-0725-4961-8E43-1B965361BB6C}" dt="2022-05-06T08:19:43.680" v="528" actId="20577"/>
          <ac:spMkLst>
            <pc:docMk/>
            <pc:sldMk cId="285933059" sldId="265"/>
            <ac:spMk id="2" creationId="{EEE15345-F101-CB2C-D039-89FF7430A3A2}"/>
          </ac:spMkLst>
        </pc:spChg>
        <pc:graphicFrameChg chg="mod modGraphic">
          <ac:chgData name="山口 雄一" userId="159777951d2931aa" providerId="Windows Live" clId="Web-{193FC73E-0725-4961-8E43-1B965361BB6C}" dt="2022-05-06T08:34:27.887" v="684"/>
          <ac:graphicFrameMkLst>
            <pc:docMk/>
            <pc:sldMk cId="285933059" sldId="265"/>
            <ac:graphicFrameMk id="4" creationId="{FFEBF009-FFFA-3794-45EA-E68CA2C4D6CB}"/>
          </ac:graphicFrameMkLst>
        </pc:graphicFrameChg>
      </pc:sldChg>
      <pc:sldChg chg="modSp">
        <pc:chgData name="山口 雄一" userId="159777951d2931aa" providerId="Windows Live" clId="Web-{193FC73E-0725-4961-8E43-1B965361BB6C}" dt="2022-05-06T08:19:36.258" v="525" actId="20577"/>
        <pc:sldMkLst>
          <pc:docMk/>
          <pc:sldMk cId="3509616399" sldId="266"/>
        </pc:sldMkLst>
        <pc:spChg chg="mod">
          <ac:chgData name="山口 雄一" userId="159777951d2931aa" providerId="Windows Live" clId="Web-{193FC73E-0725-4961-8E43-1B965361BB6C}" dt="2022-05-06T08:19:36.258" v="525" actId="20577"/>
          <ac:spMkLst>
            <pc:docMk/>
            <pc:sldMk cId="3509616399" sldId="266"/>
            <ac:spMk id="2" creationId="{55051347-8DD0-59BD-0E39-DA02C7642FDC}"/>
          </ac:spMkLst>
        </pc:spChg>
      </pc:sldChg>
      <pc:sldChg chg="addSp modSp">
        <pc:chgData name="山口 雄一" userId="159777951d2931aa" providerId="Windows Live" clId="Web-{193FC73E-0725-4961-8E43-1B965361BB6C}" dt="2022-05-06T08:19:12.664" v="516" actId="20577"/>
        <pc:sldMkLst>
          <pc:docMk/>
          <pc:sldMk cId="884087716" sldId="267"/>
        </pc:sldMkLst>
        <pc:spChg chg="mod">
          <ac:chgData name="山口 雄一" userId="159777951d2931aa" providerId="Windows Live" clId="Web-{193FC73E-0725-4961-8E43-1B965361BB6C}" dt="2022-05-06T08:19:12.664" v="516" actId="20577"/>
          <ac:spMkLst>
            <pc:docMk/>
            <pc:sldMk cId="884087716" sldId="267"/>
            <ac:spMk id="2" creationId="{D1C5E559-28A0-405D-9D7D-440A63B35248}"/>
          </ac:spMkLst>
        </pc:spChg>
        <pc:spChg chg="add mod">
          <ac:chgData name="山口 雄一" userId="159777951d2931aa" providerId="Windows Live" clId="Web-{193FC73E-0725-4961-8E43-1B965361BB6C}" dt="2022-05-06T07:40:27.085" v="52" actId="1076"/>
          <ac:spMkLst>
            <pc:docMk/>
            <pc:sldMk cId="884087716" sldId="267"/>
            <ac:spMk id="138" creationId="{14E5F9D7-A1BE-491B-C6F8-53A8B2B5EC77}"/>
          </ac:spMkLst>
        </pc:spChg>
        <pc:graphicFrameChg chg="mod modGraphic">
          <ac:chgData name="山口 雄一" userId="159777951d2931aa" providerId="Windows Live" clId="Web-{193FC73E-0725-4961-8E43-1B965361BB6C}" dt="2022-05-06T07:39:12.208" v="14" actId="20577"/>
          <ac:graphicFrameMkLst>
            <pc:docMk/>
            <pc:sldMk cId="884087716" sldId="267"/>
            <ac:graphicFrameMk id="4" creationId="{968D9035-0429-7A60-296D-B063E30FF256}"/>
          </ac:graphicFrameMkLst>
        </pc:graphicFrameChg>
      </pc:sldChg>
      <pc:sldChg chg="modSp">
        <pc:chgData name="山口 雄一" userId="159777951d2931aa" providerId="Windows Live" clId="Web-{193FC73E-0725-4961-8E43-1B965361BB6C}" dt="2022-05-06T08:35:37.670" v="703"/>
        <pc:sldMkLst>
          <pc:docMk/>
          <pc:sldMk cId="1586463094" sldId="268"/>
        </pc:sldMkLst>
        <pc:spChg chg="mod">
          <ac:chgData name="山口 雄一" userId="159777951d2931aa" providerId="Windows Live" clId="Web-{193FC73E-0725-4961-8E43-1B965361BB6C}" dt="2022-05-06T08:19:30.633" v="522" actId="20577"/>
          <ac:spMkLst>
            <pc:docMk/>
            <pc:sldMk cId="1586463094" sldId="268"/>
            <ac:spMk id="2" creationId="{6D56C823-B9EE-2F0F-8A59-D514A45C6B6D}"/>
          </ac:spMkLst>
        </pc:spChg>
        <pc:spChg chg="mod">
          <ac:chgData name="山口 雄一" userId="159777951d2931aa" providerId="Windows Live" clId="Web-{193FC73E-0725-4961-8E43-1B965361BB6C}" dt="2022-05-06T08:35:37.670" v="703"/>
          <ac:spMkLst>
            <pc:docMk/>
            <pc:sldMk cId="1586463094" sldId="268"/>
            <ac:spMk id="3" creationId="{F3B0689D-9480-FA59-0930-26AE635A6F14}"/>
          </ac:spMkLst>
        </pc:spChg>
      </pc:sldChg>
      <pc:sldChg chg="addSp delSp modSp new del">
        <pc:chgData name="山口 雄一" userId="159777951d2931aa" providerId="Windows Live" clId="Web-{193FC73E-0725-4961-8E43-1B965361BB6C}" dt="2022-05-06T07:52:52.378" v="183"/>
        <pc:sldMkLst>
          <pc:docMk/>
          <pc:sldMk cId="2523974388" sldId="269"/>
        </pc:sldMkLst>
        <pc:spChg chg="mod">
          <ac:chgData name="山口 雄一" userId="159777951d2931aa" providerId="Windows Live" clId="Web-{193FC73E-0725-4961-8E43-1B965361BB6C}" dt="2022-05-06T07:41:02.476" v="54" actId="20577"/>
          <ac:spMkLst>
            <pc:docMk/>
            <pc:sldMk cId="2523974388" sldId="269"/>
            <ac:spMk id="2" creationId="{A7DEA7A3-77A0-6624-AB72-E472831B3D0D}"/>
          </ac:spMkLst>
        </pc:spChg>
        <pc:spChg chg="mod">
          <ac:chgData name="山口 雄一" userId="159777951d2931aa" providerId="Windows Live" clId="Web-{193FC73E-0725-4961-8E43-1B965361BB6C}" dt="2022-05-06T07:47:45.001" v="129" actId="14100"/>
          <ac:spMkLst>
            <pc:docMk/>
            <pc:sldMk cId="2523974388" sldId="269"/>
            <ac:spMk id="3" creationId="{11FB4783-51DB-133C-7894-BB10C502270E}"/>
          </ac:spMkLst>
        </pc:spChg>
        <pc:spChg chg="add del mod">
          <ac:chgData name="山口 雄一" userId="159777951d2931aa" providerId="Windows Live" clId="Web-{193FC73E-0725-4961-8E43-1B965361BB6C}" dt="2022-05-06T07:47:55.829" v="133"/>
          <ac:spMkLst>
            <pc:docMk/>
            <pc:sldMk cId="2523974388" sldId="269"/>
            <ac:spMk id="5" creationId="{622016E7-E40E-953C-DB1A-F22BC1022C62}"/>
          </ac:spMkLst>
        </pc:spChg>
      </pc:sldChg>
      <pc:sldChg chg="addSp modSp new mod modClrScheme chgLayout">
        <pc:chgData name="山口 雄一" userId="159777951d2931aa" providerId="Windows Live" clId="Web-{193FC73E-0725-4961-8E43-1B965361BB6C}" dt="2022-05-06T08:37:32.985" v="720" actId="1076"/>
        <pc:sldMkLst>
          <pc:docMk/>
          <pc:sldMk cId="1492385039" sldId="270"/>
        </pc:sldMkLst>
        <pc:spChg chg="mod ord">
          <ac:chgData name="山口 雄一" userId="159777951d2931aa" providerId="Windows Live" clId="Web-{193FC73E-0725-4961-8E43-1B965361BB6C}" dt="2022-05-06T08:19:21.398" v="519" actId="20577"/>
          <ac:spMkLst>
            <pc:docMk/>
            <pc:sldMk cId="1492385039" sldId="270"/>
            <ac:spMk id="2" creationId="{3A1D23FB-B7FC-F667-95C8-9FA263063AE7}"/>
          </ac:spMkLst>
        </pc:spChg>
        <pc:spChg chg="mod ord">
          <ac:chgData name="山口 雄一" userId="159777951d2931aa" providerId="Windows Live" clId="Web-{193FC73E-0725-4961-8E43-1B965361BB6C}" dt="2022-05-06T08:36:49.937" v="713" actId="20577"/>
          <ac:spMkLst>
            <pc:docMk/>
            <pc:sldMk cId="1492385039" sldId="270"/>
            <ac:spMk id="3" creationId="{B75DA1B2-8C8C-F21D-F945-DBF1E5F2698B}"/>
          </ac:spMkLst>
        </pc:spChg>
        <pc:spChg chg="add mod ord">
          <ac:chgData name="山口 雄一" userId="159777951d2931aa" providerId="Windows Live" clId="Web-{193FC73E-0725-4961-8E43-1B965361BB6C}" dt="2022-05-06T07:51:30.459" v="170" actId="1076"/>
          <ac:spMkLst>
            <pc:docMk/>
            <pc:sldMk cId="1492385039" sldId="270"/>
            <ac:spMk id="4" creationId="{DFE103E8-6B9D-A8EF-9B89-37A121547AE3}"/>
          </ac:spMkLst>
        </pc:spChg>
        <pc:spChg chg="add mod ord">
          <ac:chgData name="山口 雄一" userId="159777951d2931aa" providerId="Windows Live" clId="Web-{193FC73E-0725-4961-8E43-1B965361BB6C}" dt="2022-05-06T07:51:30.459" v="171" actId="1076"/>
          <ac:spMkLst>
            <pc:docMk/>
            <pc:sldMk cId="1492385039" sldId="270"/>
            <ac:spMk id="5" creationId="{41454C17-CA19-7B6B-BA26-B38D9F3C0E8B}"/>
          </ac:spMkLst>
        </pc:spChg>
        <pc:spChg chg="add mod ord">
          <ac:chgData name="山口 雄一" userId="159777951d2931aa" providerId="Windows Live" clId="Web-{193FC73E-0725-4961-8E43-1B965361BB6C}" dt="2022-05-06T08:37:01.328" v="718" actId="20577"/>
          <ac:spMkLst>
            <pc:docMk/>
            <pc:sldMk cId="1492385039" sldId="270"/>
            <ac:spMk id="6" creationId="{06B12D48-D08D-07D7-9607-B7BCAADC6881}"/>
          </ac:spMkLst>
        </pc:spChg>
        <pc:picChg chg="add mod">
          <ac:chgData name="山口 雄一" userId="159777951d2931aa" providerId="Windows Live" clId="Web-{193FC73E-0725-4961-8E43-1B965361BB6C}" dt="2022-05-06T08:37:32.985" v="720" actId="1076"/>
          <ac:picMkLst>
            <pc:docMk/>
            <pc:sldMk cId="1492385039" sldId="270"/>
            <ac:picMk id="7" creationId="{C0F8DB56-28B1-E2F4-A765-8FE54FE57E23}"/>
          </ac:picMkLst>
        </pc:picChg>
      </pc:sldChg>
      <pc:sldChg chg="addSp delSp modSp new mod modClrScheme chgLayout">
        <pc:chgData name="山口 雄一" userId="159777951d2931aa" providerId="Windows Live" clId="Web-{193FC73E-0725-4961-8E43-1B965361BB6C}" dt="2022-05-06T08:21:18.088" v="547" actId="14100"/>
        <pc:sldMkLst>
          <pc:docMk/>
          <pc:sldMk cId="1836529217" sldId="271"/>
        </pc:sldMkLst>
        <pc:spChg chg="mod ord">
          <ac:chgData name="山口 雄一" userId="159777951d2931aa" providerId="Windows Live" clId="Web-{193FC73E-0725-4961-8E43-1B965361BB6C}" dt="2022-05-06T08:19:18.211" v="518" actId="20577"/>
          <ac:spMkLst>
            <pc:docMk/>
            <pc:sldMk cId="1836529217" sldId="271"/>
            <ac:spMk id="2" creationId="{6C2F2D44-240D-8ABC-2B9F-9F00C2E597F7}"/>
          </ac:spMkLst>
        </pc:spChg>
        <pc:spChg chg="add del">
          <ac:chgData name="山口 雄一" userId="159777951d2931aa" providerId="Windows Live" clId="Web-{193FC73E-0725-4961-8E43-1B965361BB6C}" dt="2022-05-06T07:54:24.677" v="199"/>
          <ac:spMkLst>
            <pc:docMk/>
            <pc:sldMk cId="1836529217" sldId="271"/>
            <ac:spMk id="3" creationId="{5207F143-EB41-602F-04E4-C86E0003EB74}"/>
          </ac:spMkLst>
        </pc:spChg>
        <pc:spChg chg="add del mod ord">
          <ac:chgData name="山口 雄一" userId="159777951d2931aa" providerId="Windows Live" clId="Web-{193FC73E-0725-4961-8E43-1B965361BB6C}" dt="2022-05-06T07:54:39.396" v="200"/>
          <ac:spMkLst>
            <pc:docMk/>
            <pc:sldMk cId="1836529217" sldId="271"/>
            <ac:spMk id="4" creationId="{C2F1A14A-0441-33BF-8F55-94823429851B}"/>
          </ac:spMkLst>
        </pc:spChg>
        <pc:spChg chg="add del">
          <ac:chgData name="山口 雄一" userId="159777951d2931aa" providerId="Windows Live" clId="Web-{193FC73E-0725-4961-8E43-1B965361BB6C}" dt="2022-05-06T07:54:24.677" v="199"/>
          <ac:spMkLst>
            <pc:docMk/>
            <pc:sldMk cId="1836529217" sldId="271"/>
            <ac:spMk id="5" creationId="{5464A018-1B74-CA31-E8AB-855B8D1EE36C}"/>
          </ac:spMkLst>
        </pc:spChg>
        <pc:spChg chg="add del">
          <ac:chgData name="山口 雄一" userId="159777951d2931aa" providerId="Windows Live" clId="Web-{193FC73E-0725-4961-8E43-1B965361BB6C}" dt="2022-05-06T07:54:24.677" v="199"/>
          <ac:spMkLst>
            <pc:docMk/>
            <pc:sldMk cId="1836529217" sldId="271"/>
            <ac:spMk id="6" creationId="{CC8D39C0-8CE4-16F8-6B02-5FF9F36BE899}"/>
          </ac:spMkLst>
        </pc:spChg>
        <pc:spChg chg="add mod">
          <ac:chgData name="山口 雄一" userId="159777951d2931aa" providerId="Windows Live" clId="Web-{193FC73E-0725-4961-8E43-1B965361BB6C}" dt="2022-05-06T08:06:00.146" v="319" actId="20577"/>
          <ac:spMkLst>
            <pc:docMk/>
            <pc:sldMk cId="1836529217" sldId="271"/>
            <ac:spMk id="167" creationId="{55885DC5-B9A6-F44A-D9CF-FAD1A66E3C29}"/>
          </ac:spMkLst>
        </pc:spChg>
        <pc:graphicFrameChg chg="add mod ord modGraphic">
          <ac:chgData name="山口 雄一" userId="159777951d2931aa" providerId="Windows Live" clId="Web-{193FC73E-0725-4961-8E43-1B965361BB6C}" dt="2022-05-06T07:57:19.072" v="218"/>
          <ac:graphicFrameMkLst>
            <pc:docMk/>
            <pc:sldMk cId="1836529217" sldId="271"/>
            <ac:graphicFrameMk id="7" creationId="{49BAD716-D622-9AED-F18B-E84B8AE30CF1}"/>
          </ac:graphicFrameMkLst>
        </pc:graphicFrameChg>
        <pc:picChg chg="add mod">
          <ac:chgData name="山口 雄一" userId="159777951d2931aa" providerId="Windows Live" clId="Web-{193FC73E-0725-4961-8E43-1B965361BB6C}" dt="2022-05-06T08:01:55.375" v="245" actId="1076"/>
          <ac:picMkLst>
            <pc:docMk/>
            <pc:sldMk cId="1836529217" sldId="271"/>
            <ac:picMk id="168" creationId="{DC619D81-F38A-B0DC-B83A-289E5714FDD1}"/>
          </ac:picMkLst>
        </pc:picChg>
        <pc:picChg chg="add mod">
          <ac:chgData name="山口 雄一" userId="159777951d2931aa" providerId="Windows Live" clId="Web-{193FC73E-0725-4961-8E43-1B965361BB6C}" dt="2022-05-06T08:01:57.234" v="246" actId="1076"/>
          <ac:picMkLst>
            <pc:docMk/>
            <pc:sldMk cId="1836529217" sldId="271"/>
            <ac:picMk id="169" creationId="{7EAF4EB9-8347-EB06-603E-F7B9173B418A}"/>
          </ac:picMkLst>
        </pc:picChg>
        <pc:picChg chg="add del mod">
          <ac:chgData name="山口 雄一" userId="159777951d2931aa" providerId="Windows Live" clId="Web-{193FC73E-0725-4961-8E43-1B965361BB6C}" dt="2022-05-06T08:05:43.786" v="314"/>
          <ac:picMkLst>
            <pc:docMk/>
            <pc:sldMk cId="1836529217" sldId="271"/>
            <ac:picMk id="170" creationId="{F9CF9E68-A671-DD22-FD02-752D0A360F80}"/>
          </ac:picMkLst>
        </pc:picChg>
        <pc:picChg chg="add del mod">
          <ac:chgData name="山口 雄一" userId="159777951d2931aa" providerId="Windows Live" clId="Web-{193FC73E-0725-4961-8E43-1B965361BB6C}" dt="2022-05-06T08:21:13.776" v="545"/>
          <ac:picMkLst>
            <pc:docMk/>
            <pc:sldMk cId="1836529217" sldId="271"/>
            <ac:picMk id="179" creationId="{2AE5BE08-BA54-77FA-A960-55487D6DA697}"/>
          </ac:picMkLst>
        </pc:picChg>
        <pc:picChg chg="add mod">
          <ac:chgData name="山口 雄一" userId="159777951d2931aa" providerId="Windows Live" clId="Web-{193FC73E-0725-4961-8E43-1B965361BB6C}" dt="2022-05-06T08:21:18.088" v="547" actId="14100"/>
          <ac:picMkLst>
            <pc:docMk/>
            <pc:sldMk cId="1836529217" sldId="271"/>
            <ac:picMk id="180" creationId="{373160CD-C4B6-A03F-EBE2-89FA33B3A2F4}"/>
          </ac:picMkLst>
        </pc:picChg>
      </pc:sldChg>
      <pc:sldChg chg="addSp delSp modSp new">
        <pc:chgData name="山口 雄一" userId="159777951d2931aa" providerId="Windows Live" clId="Web-{193FC73E-0725-4961-8E43-1B965361BB6C}" dt="2022-05-06T08:30:19.304" v="668" actId="20577"/>
        <pc:sldMkLst>
          <pc:docMk/>
          <pc:sldMk cId="3057906527" sldId="272"/>
        </pc:sldMkLst>
        <pc:spChg chg="mod">
          <ac:chgData name="山口 雄一" userId="159777951d2931aa" providerId="Windows Live" clId="Web-{193FC73E-0725-4961-8E43-1B965361BB6C}" dt="2022-05-06T08:30:19.304" v="668" actId="20577"/>
          <ac:spMkLst>
            <pc:docMk/>
            <pc:sldMk cId="3057906527" sldId="272"/>
            <ac:spMk id="2" creationId="{5D3E7D4B-FCA0-9FF0-460C-955305852886}"/>
          </ac:spMkLst>
        </pc:spChg>
        <pc:spChg chg="mod">
          <ac:chgData name="山口 雄一" userId="159777951d2931aa" providerId="Windows Live" clId="Web-{193FC73E-0725-4961-8E43-1B965361BB6C}" dt="2022-05-06T08:06:40.991" v="332" actId="14100"/>
          <ac:spMkLst>
            <pc:docMk/>
            <pc:sldMk cId="3057906527" sldId="272"/>
            <ac:spMk id="3" creationId="{655BB2B1-904E-D557-69FB-3EEAE40F9D3F}"/>
          </ac:spMkLst>
        </pc:spChg>
        <pc:picChg chg="add mod">
          <ac:chgData name="山口 雄一" userId="159777951d2931aa" providerId="Windows Live" clId="Web-{193FC73E-0725-4961-8E43-1B965361BB6C}" dt="2022-05-06T08:06:25.006" v="328" actId="1076"/>
          <ac:picMkLst>
            <pc:docMk/>
            <pc:sldMk cId="3057906527" sldId="272"/>
            <ac:picMk id="5" creationId="{F76ABFF7-09ED-DA12-4D34-567BD9E3B7C3}"/>
          </ac:picMkLst>
        </pc:picChg>
        <pc:picChg chg="add mod">
          <ac:chgData name="山口 雄一" userId="159777951d2931aa" providerId="Windows Live" clId="Web-{193FC73E-0725-4961-8E43-1B965361BB6C}" dt="2022-05-06T08:14:47.095" v="466" actId="1076"/>
          <ac:picMkLst>
            <pc:docMk/>
            <pc:sldMk cId="3057906527" sldId="272"/>
            <ac:picMk id="6" creationId="{443E9679-F581-C32D-18B5-4667F4AFCFA1}"/>
          </ac:picMkLst>
        </pc:picChg>
        <pc:picChg chg="add del mod">
          <ac:chgData name="山口 雄一" userId="159777951d2931aa" providerId="Windows Live" clId="Web-{193FC73E-0725-4961-8E43-1B965361BB6C}" dt="2022-05-06T08:15:32.096" v="468"/>
          <ac:picMkLst>
            <pc:docMk/>
            <pc:sldMk cId="3057906527" sldId="272"/>
            <ac:picMk id="7" creationId="{39E591D3-7383-AC43-01CE-793929441FB1}"/>
          </ac:picMkLst>
        </pc:picChg>
      </pc:sldChg>
      <pc:sldChg chg="modSp new mod modClrScheme chgLayout">
        <pc:chgData name="山口 雄一" userId="159777951d2931aa" providerId="Windows Live" clId="Web-{193FC73E-0725-4961-8E43-1B965361BB6C}" dt="2022-05-06T08:20:43.275" v="544" actId="20577"/>
        <pc:sldMkLst>
          <pc:docMk/>
          <pc:sldMk cId="1268573580" sldId="273"/>
        </pc:sldMkLst>
        <pc:spChg chg="mod ord">
          <ac:chgData name="山口 雄一" userId="159777951d2931aa" providerId="Windows Live" clId="Web-{193FC73E-0725-4961-8E43-1B965361BB6C}" dt="2022-05-06T08:20:43.275" v="544" actId="20577"/>
          <ac:spMkLst>
            <pc:docMk/>
            <pc:sldMk cId="1268573580" sldId="273"/>
            <ac:spMk id="2" creationId="{4E997B6A-3EA5-937A-9B7F-62BD23B72496}"/>
          </ac:spMkLst>
        </pc:spChg>
        <pc:spChg chg="mod ord">
          <ac:chgData name="山口 雄一" userId="159777951d2931aa" providerId="Windows Live" clId="Web-{193FC73E-0725-4961-8E43-1B965361BB6C}" dt="2022-05-06T08:07:58.805" v="336"/>
          <ac:spMkLst>
            <pc:docMk/>
            <pc:sldMk cId="1268573580" sldId="273"/>
            <ac:spMk id="3" creationId="{2BB0598E-3884-AD77-37E6-3236B3226E60}"/>
          </ac:spMkLst>
        </pc:spChg>
      </pc:sldChg>
      <pc:sldChg chg="add del replId">
        <pc:chgData name="山口 雄一" userId="159777951d2931aa" providerId="Windows Live" clId="Web-{193FC73E-0725-4961-8E43-1B965361BB6C}" dt="2022-05-06T08:07:00.007" v="334"/>
        <pc:sldMkLst>
          <pc:docMk/>
          <pc:sldMk cId="1925570012" sldId="273"/>
        </pc:sldMkLst>
      </pc:sldChg>
      <pc:sldChg chg="modSp new">
        <pc:chgData name="山口 雄一" userId="159777951d2931aa" providerId="Windows Live" clId="Web-{193FC73E-0725-4961-8E43-1B965361BB6C}" dt="2022-05-06T08:27:29.222" v="583" actId="20577"/>
        <pc:sldMkLst>
          <pc:docMk/>
          <pc:sldMk cId="806316377" sldId="274"/>
        </pc:sldMkLst>
        <pc:spChg chg="mod">
          <ac:chgData name="山口 雄一" userId="159777951d2931aa" providerId="Windows Live" clId="Web-{193FC73E-0725-4961-8E43-1B965361BB6C}" dt="2022-05-06T08:20:21.196" v="539" actId="20577"/>
          <ac:spMkLst>
            <pc:docMk/>
            <pc:sldMk cId="806316377" sldId="274"/>
            <ac:spMk id="2" creationId="{4B47810F-1E1D-4275-FADC-8E8350A1572B}"/>
          </ac:spMkLst>
        </pc:spChg>
        <pc:spChg chg="mod">
          <ac:chgData name="山口 雄一" userId="159777951d2931aa" providerId="Windows Live" clId="Web-{193FC73E-0725-4961-8E43-1B965361BB6C}" dt="2022-05-06T08:27:29.222" v="583" actId="20577"/>
          <ac:spMkLst>
            <pc:docMk/>
            <pc:sldMk cId="806316377" sldId="274"/>
            <ac:spMk id="3" creationId="{F7B61375-90D7-775F-D6A9-D403D46BC6E8}"/>
          </ac:spMkLst>
        </pc:spChg>
      </pc:sldChg>
      <pc:sldChg chg="modSp new">
        <pc:chgData name="山口 雄一" userId="159777951d2931aa" providerId="Windows Live" clId="Web-{193FC73E-0725-4961-8E43-1B965361BB6C}" dt="2022-05-06T08:30:04.663" v="667" actId="20577"/>
        <pc:sldMkLst>
          <pc:docMk/>
          <pc:sldMk cId="270477056" sldId="275"/>
        </pc:sldMkLst>
        <pc:spChg chg="mod">
          <ac:chgData name="山口 雄一" userId="159777951d2931aa" providerId="Windows Live" clId="Web-{193FC73E-0725-4961-8E43-1B965361BB6C}" dt="2022-05-06T08:20:30.337" v="541" actId="20577"/>
          <ac:spMkLst>
            <pc:docMk/>
            <pc:sldMk cId="270477056" sldId="275"/>
            <ac:spMk id="2" creationId="{EA570332-BD6E-B374-3C8C-B72508CC1285}"/>
          </ac:spMkLst>
        </pc:spChg>
        <pc:spChg chg="mod">
          <ac:chgData name="山口 雄一" userId="159777951d2931aa" providerId="Windows Live" clId="Web-{193FC73E-0725-4961-8E43-1B965361BB6C}" dt="2022-05-06T08:30:04.663" v="667" actId="20577"/>
          <ac:spMkLst>
            <pc:docMk/>
            <pc:sldMk cId="270477056" sldId="275"/>
            <ac:spMk id="3" creationId="{96A5F2ED-C960-D864-4F13-5B1CC6E4BF03}"/>
          </ac:spMkLst>
        </pc:spChg>
      </pc:sldChg>
    </pc:docChg>
  </pc:docChgLst>
  <pc:docChgLst>
    <pc:chgData name="山口 雄一" userId="159777951d2931aa" providerId="Windows Live" clId="Web-{4F2B45F7-DDD3-43A4-BF79-641262012DEE}"/>
    <pc:docChg chg="addSld modSld">
      <pc:chgData name="山口 雄一" userId="159777951d2931aa" providerId="Windows Live" clId="Web-{4F2B45F7-DDD3-43A4-BF79-641262012DEE}" dt="2022-05-07T00:59:01.167" v="861" actId="14100"/>
      <pc:docMkLst>
        <pc:docMk/>
      </pc:docMkLst>
      <pc:sldChg chg="modSp">
        <pc:chgData name="山口 雄一" userId="159777951d2931aa" providerId="Windows Live" clId="Web-{4F2B45F7-DDD3-43A4-BF79-641262012DEE}" dt="2022-05-07T00:06:01.730" v="753" actId="20577"/>
        <pc:sldMkLst>
          <pc:docMk/>
          <pc:sldMk cId="1611432473" sldId="257"/>
        </pc:sldMkLst>
        <pc:spChg chg="mod">
          <ac:chgData name="山口 雄一" userId="159777951d2931aa" providerId="Windows Live" clId="Web-{4F2B45F7-DDD3-43A4-BF79-641262012DEE}" dt="2022-05-06T23:32:17.194" v="218" actId="20577"/>
          <ac:spMkLst>
            <pc:docMk/>
            <pc:sldMk cId="1611432473" sldId="257"/>
            <ac:spMk id="2" creationId="{3260B5AC-DA13-4FEA-74C5-4610EF9E5866}"/>
          </ac:spMkLst>
        </pc:spChg>
        <pc:spChg chg="mod">
          <ac:chgData name="山口 雄一" userId="159777951d2931aa" providerId="Windows Live" clId="Web-{4F2B45F7-DDD3-43A4-BF79-641262012DEE}" dt="2022-05-07T00:06:01.730" v="753" actId="20577"/>
          <ac:spMkLst>
            <pc:docMk/>
            <pc:sldMk cId="1611432473" sldId="257"/>
            <ac:spMk id="428" creationId="{97999440-620A-A820-AC52-20C9A985FE83}"/>
          </ac:spMkLst>
        </pc:spChg>
        <pc:graphicFrameChg chg="modGraphic">
          <ac:chgData name="山口 雄一" userId="159777951d2931aa" providerId="Windows Live" clId="Web-{4F2B45F7-DDD3-43A4-BF79-641262012DEE}" dt="2022-05-07T00:05:21.526" v="740" actId="20577"/>
          <ac:graphicFrameMkLst>
            <pc:docMk/>
            <pc:sldMk cId="1611432473" sldId="257"/>
            <ac:graphicFrameMk id="4" creationId="{FEF7278B-9FC7-6491-5505-779CCE341C07}"/>
          </ac:graphicFrameMkLst>
        </pc:graphicFrameChg>
      </pc:sldChg>
      <pc:sldChg chg="modSp">
        <pc:chgData name="山口 雄一" userId="159777951d2931aa" providerId="Windows Live" clId="Web-{4F2B45F7-DDD3-43A4-BF79-641262012DEE}" dt="2022-05-06T23:41:16.633" v="237" actId="20577"/>
        <pc:sldMkLst>
          <pc:docMk/>
          <pc:sldMk cId="2517543508" sldId="260"/>
        </pc:sldMkLst>
        <pc:spChg chg="mod">
          <ac:chgData name="山口 雄一" userId="159777951d2931aa" providerId="Windows Live" clId="Web-{4F2B45F7-DDD3-43A4-BF79-641262012DEE}" dt="2022-05-06T23:41:16.633" v="237" actId="20577"/>
          <ac:spMkLst>
            <pc:docMk/>
            <pc:sldMk cId="2517543508" sldId="260"/>
            <ac:spMk id="7" creationId="{A47336BC-73FC-9FC6-7C66-DF49B1CA0322}"/>
          </ac:spMkLst>
        </pc:spChg>
      </pc:sldChg>
      <pc:sldChg chg="modSp">
        <pc:chgData name="山口 雄一" userId="159777951d2931aa" providerId="Windows Live" clId="Web-{4F2B45F7-DDD3-43A4-BF79-641262012DEE}" dt="2022-05-06T23:44:10.965" v="279"/>
        <pc:sldMkLst>
          <pc:docMk/>
          <pc:sldMk cId="59429873" sldId="261"/>
        </pc:sldMkLst>
        <pc:spChg chg="mod">
          <ac:chgData name="山口 雄一" userId="159777951d2931aa" providerId="Windows Live" clId="Web-{4F2B45F7-DDD3-43A4-BF79-641262012DEE}" dt="2022-05-06T23:44:10.965" v="279"/>
          <ac:spMkLst>
            <pc:docMk/>
            <pc:sldMk cId="59429873" sldId="261"/>
            <ac:spMk id="4" creationId="{8461AF7D-139E-452B-6A13-04A672C1FF61}"/>
          </ac:spMkLst>
        </pc:spChg>
      </pc:sldChg>
      <pc:sldChg chg="addSp modSp">
        <pc:chgData name="山口 雄一" userId="159777951d2931aa" providerId="Windows Live" clId="Web-{4F2B45F7-DDD3-43A4-BF79-641262012DEE}" dt="2022-05-07T00:07:49.123" v="778" actId="20577"/>
        <pc:sldMkLst>
          <pc:docMk/>
          <pc:sldMk cId="3864060917" sldId="263"/>
        </pc:sldMkLst>
        <pc:spChg chg="add mod">
          <ac:chgData name="山口 雄一" userId="159777951d2931aa" providerId="Windows Live" clId="Web-{4F2B45F7-DDD3-43A4-BF79-641262012DEE}" dt="2022-05-07T00:07:25.138" v="771" actId="1076"/>
          <ac:spMkLst>
            <pc:docMk/>
            <pc:sldMk cId="3864060917" sldId="263"/>
            <ac:spMk id="24" creationId="{A65A105E-7964-5F62-03FC-0F196783CB29}"/>
          </ac:spMkLst>
        </pc:spChg>
        <pc:spChg chg="mod">
          <ac:chgData name="山口 雄一" userId="159777951d2931aa" providerId="Windows Live" clId="Web-{4F2B45F7-DDD3-43A4-BF79-641262012DEE}" dt="2022-05-07T00:07:49.123" v="778" actId="20577"/>
          <ac:spMkLst>
            <pc:docMk/>
            <pc:sldMk cId="3864060917" sldId="263"/>
            <ac:spMk id="404" creationId="{314D7D34-0338-D407-A6AA-F09129EB2770}"/>
          </ac:spMkLst>
        </pc:spChg>
        <pc:graphicFrameChg chg="mod">
          <ac:chgData name="山口 雄一" userId="159777951d2931aa" providerId="Windows Live" clId="Web-{4F2B45F7-DDD3-43A4-BF79-641262012DEE}" dt="2022-05-06T23:46:06.187" v="328" actId="1076"/>
          <ac:graphicFrameMkLst>
            <pc:docMk/>
            <pc:sldMk cId="3864060917" sldId="263"/>
            <ac:graphicFrameMk id="32" creationId="{9D6A1576-223A-DFC5-8613-279F8CF1BFBC}"/>
          </ac:graphicFrameMkLst>
        </pc:graphicFrameChg>
      </pc:sldChg>
      <pc:sldChg chg="modSp">
        <pc:chgData name="山口 雄一" userId="159777951d2931aa" providerId="Windows Live" clId="Web-{4F2B45F7-DDD3-43A4-BF79-641262012DEE}" dt="2022-05-07T00:08:17.280" v="780" actId="20577"/>
        <pc:sldMkLst>
          <pc:docMk/>
          <pc:sldMk cId="979935752" sldId="264"/>
        </pc:sldMkLst>
        <pc:spChg chg="mod">
          <ac:chgData name="山口 雄一" userId="159777951d2931aa" providerId="Windows Live" clId="Web-{4F2B45F7-DDD3-43A4-BF79-641262012DEE}" dt="2022-05-07T00:08:17.280" v="780" actId="20577"/>
          <ac:spMkLst>
            <pc:docMk/>
            <pc:sldMk cId="979935752" sldId="264"/>
            <ac:spMk id="2" creationId="{BD114C90-237D-71E5-F073-B59CEE883486}"/>
          </ac:spMkLst>
        </pc:spChg>
        <pc:spChg chg="mod">
          <ac:chgData name="山口 雄一" userId="159777951d2931aa" providerId="Windows Live" clId="Web-{4F2B45F7-DDD3-43A4-BF79-641262012DEE}" dt="2022-05-06T23:47:06.829" v="352" actId="20577"/>
          <ac:spMkLst>
            <pc:docMk/>
            <pc:sldMk cId="979935752" sldId="264"/>
            <ac:spMk id="166" creationId="{883D7CCD-69D5-6BC8-61FF-5D943B98B9FF}"/>
          </ac:spMkLst>
        </pc:spChg>
      </pc:sldChg>
      <pc:sldChg chg="modSp">
        <pc:chgData name="山口 雄一" userId="159777951d2931aa" providerId="Windows Live" clId="Web-{4F2B45F7-DDD3-43A4-BF79-641262012DEE}" dt="2022-05-07T00:08:48.189" v="785" actId="20577"/>
        <pc:sldMkLst>
          <pc:docMk/>
          <pc:sldMk cId="285933059" sldId="265"/>
        </pc:sldMkLst>
        <pc:spChg chg="mod">
          <ac:chgData name="山口 雄一" userId="159777951d2931aa" providerId="Windows Live" clId="Web-{4F2B45F7-DDD3-43A4-BF79-641262012DEE}" dt="2022-05-07T00:08:48.189" v="785" actId="20577"/>
          <ac:spMkLst>
            <pc:docMk/>
            <pc:sldMk cId="285933059" sldId="265"/>
            <ac:spMk id="5" creationId="{3AD72C3D-48DA-B62A-09A5-6A3233D757DC}"/>
          </ac:spMkLst>
        </pc:spChg>
        <pc:graphicFrameChg chg="mod modGraphic">
          <ac:chgData name="山口 雄一" userId="159777951d2931aa" providerId="Windows Live" clId="Web-{4F2B45F7-DDD3-43A4-BF79-641262012DEE}" dt="2022-05-06T23:48:05.518" v="368"/>
          <ac:graphicFrameMkLst>
            <pc:docMk/>
            <pc:sldMk cId="285933059" sldId="265"/>
            <ac:graphicFrameMk id="4" creationId="{FFEBF009-FFFA-3794-45EA-E68CA2C4D6CB}"/>
          </ac:graphicFrameMkLst>
        </pc:graphicFrameChg>
      </pc:sldChg>
      <pc:sldChg chg="modSp">
        <pc:chgData name="山口 雄一" userId="159777951d2931aa" providerId="Windows Live" clId="Web-{4F2B45F7-DDD3-43A4-BF79-641262012DEE}" dt="2022-05-07T00:10:34.754" v="831" actId="1076"/>
        <pc:sldMkLst>
          <pc:docMk/>
          <pc:sldMk cId="3509616399" sldId="266"/>
        </pc:sldMkLst>
        <pc:spChg chg="mod">
          <ac:chgData name="山口 雄一" userId="159777951d2931aa" providerId="Windows Live" clId="Web-{4F2B45F7-DDD3-43A4-BF79-641262012DEE}" dt="2022-05-07T00:10:34.754" v="831" actId="1076"/>
          <ac:spMkLst>
            <pc:docMk/>
            <pc:sldMk cId="3509616399" sldId="266"/>
            <ac:spMk id="3" creationId="{359D8A3C-DB55-27DE-5BA1-8F8B664FE453}"/>
          </ac:spMkLst>
        </pc:spChg>
      </pc:sldChg>
      <pc:sldChg chg="modSp">
        <pc:chgData name="山口 雄一" userId="159777951d2931aa" providerId="Windows Live" clId="Web-{4F2B45F7-DDD3-43A4-BF79-641262012DEE}" dt="2022-05-07T00:11:09.473" v="839" actId="20577"/>
        <pc:sldMkLst>
          <pc:docMk/>
          <pc:sldMk cId="884087716" sldId="267"/>
        </pc:sldMkLst>
        <pc:spChg chg="mod">
          <ac:chgData name="山口 雄一" userId="159777951d2931aa" providerId="Windows Live" clId="Web-{4F2B45F7-DDD3-43A4-BF79-641262012DEE}" dt="2022-05-07T00:11:09.473" v="839" actId="20577"/>
          <ac:spMkLst>
            <pc:docMk/>
            <pc:sldMk cId="884087716" sldId="267"/>
            <ac:spMk id="138" creationId="{14E5F9D7-A1BE-491B-C6F8-53A8B2B5EC77}"/>
          </ac:spMkLst>
        </pc:spChg>
        <pc:graphicFrameChg chg="modGraphic">
          <ac:chgData name="山口 雄一" userId="159777951d2931aa" providerId="Windows Live" clId="Web-{4F2B45F7-DDD3-43A4-BF79-641262012DEE}" dt="2022-05-06T23:49:22.129" v="377" actId="20577"/>
          <ac:graphicFrameMkLst>
            <pc:docMk/>
            <pc:sldMk cId="884087716" sldId="267"/>
            <ac:graphicFrameMk id="4" creationId="{968D9035-0429-7A60-296D-B063E30FF256}"/>
          </ac:graphicFrameMkLst>
        </pc:graphicFrameChg>
      </pc:sldChg>
      <pc:sldChg chg="modSp">
        <pc:chgData name="山口 雄一" userId="159777951d2931aa" providerId="Windows Live" clId="Web-{4F2B45F7-DDD3-43A4-BF79-641262012DEE}" dt="2022-05-07T00:11:23.849" v="840" actId="20577"/>
        <pc:sldMkLst>
          <pc:docMk/>
          <pc:sldMk cId="1492385039" sldId="270"/>
        </pc:sldMkLst>
        <pc:spChg chg="mod">
          <ac:chgData name="山口 雄一" userId="159777951d2931aa" providerId="Windows Live" clId="Web-{4F2B45F7-DDD3-43A4-BF79-641262012DEE}" dt="2022-05-07T00:11:23.849" v="840" actId="20577"/>
          <ac:spMkLst>
            <pc:docMk/>
            <pc:sldMk cId="1492385039" sldId="270"/>
            <ac:spMk id="2" creationId="{3A1D23FB-B7FC-F667-95C8-9FA263063AE7}"/>
          </ac:spMkLst>
        </pc:spChg>
      </pc:sldChg>
      <pc:sldChg chg="modSp">
        <pc:chgData name="山口 雄一" userId="159777951d2931aa" providerId="Windows Live" clId="Web-{4F2B45F7-DDD3-43A4-BF79-641262012DEE}" dt="2022-05-07T00:11:51.240" v="842" actId="20577"/>
        <pc:sldMkLst>
          <pc:docMk/>
          <pc:sldMk cId="1836529217" sldId="271"/>
        </pc:sldMkLst>
        <pc:spChg chg="mod">
          <ac:chgData name="山口 雄一" userId="159777951d2931aa" providerId="Windows Live" clId="Web-{4F2B45F7-DDD3-43A4-BF79-641262012DEE}" dt="2022-05-07T00:11:51.240" v="842" actId="20577"/>
          <ac:spMkLst>
            <pc:docMk/>
            <pc:sldMk cId="1836529217" sldId="271"/>
            <ac:spMk id="2" creationId="{6C2F2D44-240D-8ABC-2B9F-9F00C2E597F7}"/>
          </ac:spMkLst>
        </pc:spChg>
        <pc:spChg chg="mod">
          <ac:chgData name="山口 雄一" userId="159777951d2931aa" providerId="Windows Live" clId="Web-{4F2B45F7-DDD3-43A4-BF79-641262012DEE}" dt="2022-05-06T23:53:04.087" v="422" actId="14100"/>
          <ac:spMkLst>
            <pc:docMk/>
            <pc:sldMk cId="1836529217" sldId="271"/>
            <ac:spMk id="167" creationId="{55885DC5-B9A6-F44A-D9CF-FAD1A66E3C29}"/>
          </ac:spMkLst>
        </pc:spChg>
        <pc:graphicFrameChg chg="mod modGraphic">
          <ac:chgData name="山口 雄一" userId="159777951d2931aa" providerId="Windows Live" clId="Web-{4F2B45F7-DDD3-43A4-BF79-641262012DEE}" dt="2022-05-06T23:50:46.287" v="391" actId="20577"/>
          <ac:graphicFrameMkLst>
            <pc:docMk/>
            <pc:sldMk cId="1836529217" sldId="271"/>
            <ac:graphicFrameMk id="7" creationId="{49BAD716-D622-9AED-F18B-E84B8AE30CF1}"/>
          </ac:graphicFrameMkLst>
        </pc:graphicFrameChg>
      </pc:sldChg>
      <pc:sldChg chg="modSp">
        <pc:chgData name="山口 雄一" userId="159777951d2931aa" providerId="Windows Live" clId="Web-{4F2B45F7-DDD3-43A4-BF79-641262012DEE}" dt="2022-05-06T23:54:34.495" v="424" actId="20577"/>
        <pc:sldMkLst>
          <pc:docMk/>
          <pc:sldMk cId="3057906527" sldId="272"/>
        </pc:sldMkLst>
        <pc:spChg chg="mod">
          <ac:chgData name="山口 雄一" userId="159777951d2931aa" providerId="Windows Live" clId="Web-{4F2B45F7-DDD3-43A4-BF79-641262012DEE}" dt="2022-05-06T23:54:34.495" v="424" actId="20577"/>
          <ac:spMkLst>
            <pc:docMk/>
            <pc:sldMk cId="3057906527" sldId="272"/>
            <ac:spMk id="3" creationId="{655BB2B1-904E-D557-69FB-3EEAE40F9D3F}"/>
          </ac:spMkLst>
        </pc:spChg>
      </pc:sldChg>
      <pc:sldChg chg="modSp">
        <pc:chgData name="山口 雄一" userId="159777951d2931aa" providerId="Windows Live" clId="Web-{4F2B45F7-DDD3-43A4-BF79-641262012DEE}" dt="2022-05-06T23:51:56.148" v="398" actId="20577"/>
        <pc:sldMkLst>
          <pc:docMk/>
          <pc:sldMk cId="806316377" sldId="274"/>
        </pc:sldMkLst>
        <pc:spChg chg="mod">
          <ac:chgData name="山口 雄一" userId="159777951d2931aa" providerId="Windows Live" clId="Web-{4F2B45F7-DDD3-43A4-BF79-641262012DEE}" dt="2022-05-06T23:51:56.148" v="398" actId="20577"/>
          <ac:spMkLst>
            <pc:docMk/>
            <pc:sldMk cId="806316377" sldId="274"/>
            <ac:spMk id="3" creationId="{F7B61375-90D7-775F-D6A9-D403D46BC6E8}"/>
          </ac:spMkLst>
        </pc:spChg>
      </pc:sldChg>
      <pc:sldChg chg="modSp new">
        <pc:chgData name="山口 雄一" userId="159777951d2931aa" providerId="Windows Live" clId="Web-{4F2B45F7-DDD3-43A4-BF79-641262012DEE}" dt="2022-05-07T00:04:26.869" v="725" actId="20577"/>
        <pc:sldMkLst>
          <pc:docMk/>
          <pc:sldMk cId="2918818503" sldId="276"/>
        </pc:sldMkLst>
        <pc:spChg chg="mod">
          <ac:chgData name="山口 雄一" userId="159777951d2931aa" providerId="Windows Live" clId="Web-{4F2B45F7-DDD3-43A4-BF79-641262012DEE}" dt="2022-05-07T00:04:26.869" v="725" actId="20577"/>
          <ac:spMkLst>
            <pc:docMk/>
            <pc:sldMk cId="2918818503" sldId="276"/>
            <ac:spMk id="2" creationId="{ADB810A3-5B15-E2E8-E7D9-24277F105FB4}"/>
          </ac:spMkLst>
        </pc:spChg>
        <pc:spChg chg="mod">
          <ac:chgData name="山口 雄一" userId="159777951d2931aa" providerId="Windows Live" clId="Web-{4F2B45F7-DDD3-43A4-BF79-641262012DEE}" dt="2022-05-06T23:56:15.576" v="450" actId="20577"/>
          <ac:spMkLst>
            <pc:docMk/>
            <pc:sldMk cId="2918818503" sldId="276"/>
            <ac:spMk id="3" creationId="{B9E80546-39B4-6C83-F7F4-CF70AEF6E1BE}"/>
          </ac:spMkLst>
        </pc:spChg>
      </pc:sldChg>
      <pc:sldChg chg="modSp new">
        <pc:chgData name="山口 雄一" userId="159777951d2931aa" providerId="Windows Live" clId="Web-{4F2B45F7-DDD3-43A4-BF79-641262012DEE}" dt="2022-05-07T00:09:38.393" v="793" actId="14100"/>
        <pc:sldMkLst>
          <pc:docMk/>
          <pc:sldMk cId="3004909432" sldId="277"/>
        </pc:sldMkLst>
        <pc:spChg chg="mod">
          <ac:chgData name="山口 雄一" userId="159777951d2931aa" providerId="Windows Live" clId="Web-{4F2B45F7-DDD3-43A4-BF79-641262012DEE}" dt="2022-05-07T00:03:53.884" v="721" actId="20577"/>
          <ac:spMkLst>
            <pc:docMk/>
            <pc:sldMk cId="3004909432" sldId="277"/>
            <ac:spMk id="2" creationId="{748D850D-AD1E-57DB-87BE-308B453F097F}"/>
          </ac:spMkLst>
        </pc:spChg>
        <pc:spChg chg="mod">
          <ac:chgData name="山口 雄一" userId="159777951d2931aa" providerId="Windows Live" clId="Web-{4F2B45F7-DDD3-43A4-BF79-641262012DEE}" dt="2022-05-07T00:09:38.393" v="793" actId="14100"/>
          <ac:spMkLst>
            <pc:docMk/>
            <pc:sldMk cId="3004909432" sldId="277"/>
            <ac:spMk id="3" creationId="{6F31FC1E-BF2D-D2DA-2440-EF5CC6C14BF7}"/>
          </ac:spMkLst>
        </pc:spChg>
      </pc:sldChg>
      <pc:sldChg chg="addSp delSp modSp new">
        <pc:chgData name="山口 雄一" userId="159777951d2931aa" providerId="Windows Live" clId="Web-{4F2B45F7-DDD3-43A4-BF79-641262012DEE}" dt="2022-05-07T00:59:01.167" v="861" actId="14100"/>
        <pc:sldMkLst>
          <pc:docMk/>
          <pc:sldMk cId="313537192" sldId="278"/>
        </pc:sldMkLst>
        <pc:spChg chg="mod">
          <ac:chgData name="山口 雄一" userId="159777951d2931aa" providerId="Windows Live" clId="Web-{4F2B45F7-DDD3-43A4-BF79-641262012DEE}" dt="2022-05-07T00:58:28.823" v="854" actId="20577"/>
          <ac:spMkLst>
            <pc:docMk/>
            <pc:sldMk cId="313537192" sldId="278"/>
            <ac:spMk id="2" creationId="{D59785E4-8FC7-1FFE-38F6-86803FB890F3}"/>
          </ac:spMkLst>
        </pc:spChg>
        <pc:spChg chg="del">
          <ac:chgData name="山口 雄一" userId="159777951d2931aa" providerId="Windows Live" clId="Web-{4F2B45F7-DDD3-43A4-BF79-641262012DEE}" dt="2022-05-07T00:58:17.729" v="844"/>
          <ac:spMkLst>
            <pc:docMk/>
            <pc:sldMk cId="313537192" sldId="278"/>
            <ac:spMk id="3" creationId="{FF2602E7-8765-2399-E055-9FB67FF99C6D}"/>
          </ac:spMkLst>
        </pc:spChg>
        <pc:picChg chg="add mod ord">
          <ac:chgData name="山口 雄一" userId="159777951d2931aa" providerId="Windows Live" clId="Web-{4F2B45F7-DDD3-43A4-BF79-641262012DEE}" dt="2022-05-07T00:58:33.245" v="856" actId="14100"/>
          <ac:picMkLst>
            <pc:docMk/>
            <pc:sldMk cId="313537192" sldId="278"/>
            <ac:picMk id="4" creationId="{6BFD1A6C-95AF-6ADB-125A-A90CB34FA9B0}"/>
          </ac:picMkLst>
        </pc:picChg>
        <pc:picChg chg="add mod">
          <ac:chgData name="山口 雄一" userId="159777951d2931aa" providerId="Windows Live" clId="Web-{4F2B45F7-DDD3-43A4-BF79-641262012DEE}" dt="2022-05-07T00:59:01.167" v="861" actId="14100"/>
          <ac:picMkLst>
            <pc:docMk/>
            <pc:sldMk cId="313537192" sldId="278"/>
            <ac:picMk id="5" creationId="{B27188B0-9498-CF1F-96BA-D0D6DD38BE72}"/>
          </ac:picMkLst>
        </pc:picChg>
      </pc:sldChg>
    </pc:docChg>
  </pc:docChgLst>
  <pc:docChgLst>
    <pc:chgData name="Fake Test User" userId="SID-0" providerId="Test" clId="FakeClientId"/>
    <pc:docChg chg="modSld modMainMaster modNotesMaster modHandout">
      <pc:chgData name="Fake Test User" userId="SID-0" providerId="Test" clId="FakeClientId" dt="2021-07-28T01:14:48.119" v="22" actId="790"/>
      <pc:docMkLst>
        <pc:docMk/>
      </pc:docMkLst>
      <pc:sldChg chg="modSp mod modNotes modNotesTx">
        <pc:chgData name="Fake Test User" userId="SID-0" providerId="Test" clId="FakeClientId" dt="2021-07-28T01:14:48.119" v="22" actId="790"/>
        <pc:sldMkLst>
          <pc:docMk/>
          <pc:sldMk cId="3059316376" sldId="256"/>
        </pc:sldMkLst>
        <pc:spChg chg="mod">
          <ac:chgData name="Fake Test User" userId="SID-0" providerId="Test" clId="FakeClientId" dt="2021-07-28T01:10:57.360" v="1" actId="2711"/>
          <ac:spMkLst>
            <pc:docMk/>
            <pc:sldMk cId="3059316376" sldId="256"/>
            <ac:spMk id="2" creationId="{00000000-0000-0000-0000-000000000000}"/>
          </ac:spMkLst>
        </pc:spChg>
        <pc:spChg chg="mod">
          <ac:chgData name="Fake Test User" userId="SID-0" providerId="Test" clId="FakeClientId" dt="2021-07-28T01:10:57.360" v="1" actId="2711"/>
          <ac:spMkLst>
            <pc:docMk/>
            <pc:sldMk cId="3059316376" sldId="256"/>
            <ac:spMk id="3" creationId="{00000000-0000-0000-0000-000000000000}"/>
          </ac:spMkLst>
        </pc:spChg>
      </pc:sldChg>
      <pc:sldMasterChg chg="modSp mod modSldLayout">
        <pc:chgData name="Fake Test User" userId="SID-0" providerId="Test" clId="FakeClientId" dt="2021-07-28T01:12:37.642" v="16" actId="790"/>
        <pc:sldMasterMkLst>
          <pc:docMk/>
          <pc:sldMasterMk cId="0" sldId="2147483840"/>
        </pc:sldMasterMkLst>
        <pc:spChg chg="mod">
          <ac:chgData name="Fake Test User" userId="SID-0" providerId="Test" clId="FakeClientId" dt="2021-07-28T01:11:19.251" v="4" actId="790"/>
          <ac:spMkLst>
            <pc:docMk/>
            <pc:sldMasterMk cId="0" sldId="2147483840"/>
            <ac:spMk id="2" creationId="{00000000-0000-0000-0000-000000000000}"/>
          </ac:spMkLst>
        </pc:spChg>
        <pc:spChg chg="mod">
          <ac:chgData name="Fake Test User" userId="SID-0" providerId="Test" clId="FakeClientId" dt="2021-07-28T01:11:19.251" v="4" actId="790"/>
          <ac:spMkLst>
            <pc:docMk/>
            <pc:sldMasterMk cId="0" sldId="2147483840"/>
            <ac:spMk id="3" creationId="{00000000-0000-0000-0000-000000000000}"/>
          </ac:spMkLst>
        </pc:spChg>
        <pc:spChg chg="mod">
          <ac:chgData name="Fake Test User" userId="SID-0" providerId="Test" clId="FakeClientId" dt="2021-07-28T01:11:21.470" v="5" actId="2711"/>
          <ac:spMkLst>
            <pc:docMk/>
            <pc:sldMasterMk cId="0" sldId="2147483840"/>
            <ac:spMk id="4" creationId="{00000000-0000-0000-0000-000000000000}"/>
          </ac:spMkLst>
        </pc:spChg>
        <pc:spChg chg="mod">
          <ac:chgData name="Fake Test User" userId="SID-0" providerId="Test" clId="FakeClientId" dt="2021-07-28T01:11:21.470" v="5" actId="2711"/>
          <ac:spMkLst>
            <pc:docMk/>
            <pc:sldMasterMk cId="0" sldId="2147483840"/>
            <ac:spMk id="5" creationId="{00000000-0000-0000-0000-000000000000}"/>
          </ac:spMkLst>
        </pc:spChg>
        <pc:spChg chg="mod">
          <ac:chgData name="Fake Test User" userId="SID-0" providerId="Test" clId="FakeClientId" dt="2021-07-28T01:11:21.470" v="5" actId="2711"/>
          <ac:spMkLst>
            <pc:docMk/>
            <pc:sldMasterMk cId="0" sldId="2147483840"/>
            <ac:spMk id="6" creationId="{00000000-0000-0000-0000-000000000000}"/>
          </ac:spMkLst>
        </pc:spChg>
        <pc:sldLayoutChg chg="modSp mod">
          <pc:chgData name="Fake Test User" userId="SID-0" providerId="Test" clId="FakeClientId" dt="2021-07-28T01:11:26.423" v="6" actId="790"/>
          <pc:sldLayoutMkLst>
            <pc:docMk/>
            <pc:sldMasterMk cId="0" sldId="2147483840"/>
            <pc:sldLayoutMk cId="0" sldId="2147483841"/>
          </pc:sldLayoutMkLst>
          <pc:spChg chg="mod">
            <ac:chgData name="Fake Test User" userId="SID-0" providerId="Test" clId="FakeClientId" dt="2021-07-28T01:11:26.423" v="6" actId="790"/>
            <ac:spMkLst>
              <pc:docMk/>
              <pc:sldMasterMk cId="0" sldId="2147483840"/>
              <pc:sldLayoutMk cId="0" sldId="2147483841"/>
              <ac:spMk id="2" creationId="{00000000-0000-0000-0000-000000000000}"/>
            </ac:spMkLst>
          </pc:spChg>
          <pc:spChg chg="mod">
            <ac:chgData name="Fake Test User" userId="SID-0" providerId="Test" clId="FakeClientId" dt="2021-07-28T01:11:26.423" v="6" actId="790"/>
            <ac:spMkLst>
              <pc:docMk/>
              <pc:sldMasterMk cId="0" sldId="2147483840"/>
              <pc:sldLayoutMk cId="0" sldId="2147483841"/>
              <ac:spMk id="3" creationId="{00000000-0000-0000-0000-000000000000}"/>
            </ac:spMkLst>
          </pc:spChg>
          <pc:spChg chg="mod">
            <ac:chgData name="Fake Test User" userId="SID-0" providerId="Test" clId="FakeClientId" dt="2021-07-28T01:11:26.423" v="6" actId="790"/>
            <ac:spMkLst>
              <pc:docMk/>
              <pc:sldMasterMk cId="0" sldId="2147483840"/>
              <pc:sldLayoutMk cId="0" sldId="2147483841"/>
              <ac:spMk id="4" creationId="{00000000-0000-0000-0000-000000000000}"/>
            </ac:spMkLst>
          </pc:spChg>
          <pc:spChg chg="mod">
            <ac:chgData name="Fake Test User" userId="SID-0" providerId="Test" clId="FakeClientId" dt="2021-07-28T01:11:26.423" v="6" actId="790"/>
            <ac:spMkLst>
              <pc:docMk/>
              <pc:sldMasterMk cId="0" sldId="2147483840"/>
              <pc:sldLayoutMk cId="0" sldId="2147483841"/>
              <ac:spMk id="5" creationId="{00000000-0000-0000-0000-000000000000}"/>
            </ac:spMkLst>
          </pc:spChg>
          <pc:spChg chg="mod">
            <ac:chgData name="Fake Test User" userId="SID-0" providerId="Test" clId="FakeClientId" dt="2021-07-28T01:11:26.423" v="6" actId="790"/>
            <ac:spMkLst>
              <pc:docMk/>
              <pc:sldMasterMk cId="0" sldId="2147483840"/>
              <pc:sldLayoutMk cId="0" sldId="2147483841"/>
              <ac:spMk id="6" creationId="{00000000-0000-0000-0000-000000000000}"/>
            </ac:spMkLst>
          </pc:spChg>
        </pc:sldLayoutChg>
        <pc:sldLayoutChg chg="modSp mod">
          <pc:chgData name="Fake Test User" userId="SID-0" providerId="Test" clId="FakeClientId" dt="2021-07-28T01:11:32.704" v="7" actId="790"/>
          <pc:sldLayoutMkLst>
            <pc:docMk/>
            <pc:sldMasterMk cId="0" sldId="2147483840"/>
            <pc:sldLayoutMk cId="0" sldId="2147483842"/>
          </pc:sldLayoutMkLst>
          <pc:spChg chg="mod">
            <ac:chgData name="Fake Test User" userId="SID-0" providerId="Test" clId="FakeClientId" dt="2021-07-28T01:11:32.704" v="7" actId="790"/>
            <ac:spMkLst>
              <pc:docMk/>
              <pc:sldMasterMk cId="0" sldId="2147483840"/>
              <pc:sldLayoutMk cId="0" sldId="2147483842"/>
              <ac:spMk id="2" creationId="{00000000-0000-0000-0000-000000000000}"/>
            </ac:spMkLst>
          </pc:spChg>
          <pc:spChg chg="mod">
            <ac:chgData name="Fake Test User" userId="SID-0" providerId="Test" clId="FakeClientId" dt="2021-07-28T01:11:32.704" v="7" actId="790"/>
            <ac:spMkLst>
              <pc:docMk/>
              <pc:sldMasterMk cId="0" sldId="2147483840"/>
              <pc:sldLayoutMk cId="0" sldId="2147483842"/>
              <ac:spMk id="3" creationId="{00000000-0000-0000-0000-000000000000}"/>
            </ac:spMkLst>
          </pc:spChg>
          <pc:spChg chg="mod">
            <ac:chgData name="Fake Test User" userId="SID-0" providerId="Test" clId="FakeClientId" dt="2021-07-28T01:11:32.704" v="7" actId="790"/>
            <ac:spMkLst>
              <pc:docMk/>
              <pc:sldMasterMk cId="0" sldId="2147483840"/>
              <pc:sldLayoutMk cId="0" sldId="2147483842"/>
              <ac:spMk id="4" creationId="{00000000-0000-0000-0000-000000000000}"/>
            </ac:spMkLst>
          </pc:spChg>
          <pc:spChg chg="mod">
            <ac:chgData name="Fake Test User" userId="SID-0" providerId="Test" clId="FakeClientId" dt="2021-07-28T01:11:32.704" v="7" actId="790"/>
            <ac:spMkLst>
              <pc:docMk/>
              <pc:sldMasterMk cId="0" sldId="2147483840"/>
              <pc:sldLayoutMk cId="0" sldId="2147483842"/>
              <ac:spMk id="5" creationId="{00000000-0000-0000-0000-000000000000}"/>
            </ac:spMkLst>
          </pc:spChg>
          <pc:spChg chg="mod">
            <ac:chgData name="Fake Test User" userId="SID-0" providerId="Test" clId="FakeClientId" dt="2021-07-28T01:11:32.704" v="7" actId="790"/>
            <ac:spMkLst>
              <pc:docMk/>
              <pc:sldMasterMk cId="0" sldId="2147483840"/>
              <pc:sldLayoutMk cId="0" sldId="2147483842"/>
              <ac:spMk id="6" creationId="{00000000-0000-0000-0000-000000000000}"/>
            </ac:spMkLst>
          </pc:spChg>
        </pc:sldLayoutChg>
        <pc:sldLayoutChg chg="modSp mod">
          <pc:chgData name="Fake Test User" userId="SID-0" providerId="Test" clId="FakeClientId" dt="2021-07-28T01:11:39.188" v="8" actId="790"/>
          <pc:sldLayoutMkLst>
            <pc:docMk/>
            <pc:sldMasterMk cId="0" sldId="2147483840"/>
            <pc:sldLayoutMk cId="0" sldId="2147483843"/>
          </pc:sldLayoutMkLst>
          <pc:spChg chg="mod">
            <ac:chgData name="Fake Test User" userId="SID-0" providerId="Test" clId="FakeClientId" dt="2021-07-28T01:11:39.188" v="8" actId="790"/>
            <ac:spMkLst>
              <pc:docMk/>
              <pc:sldMasterMk cId="0" sldId="2147483840"/>
              <pc:sldLayoutMk cId="0" sldId="2147483843"/>
              <ac:spMk id="2" creationId="{00000000-0000-0000-0000-000000000000}"/>
            </ac:spMkLst>
          </pc:spChg>
          <pc:spChg chg="mod">
            <ac:chgData name="Fake Test User" userId="SID-0" providerId="Test" clId="FakeClientId" dt="2021-07-28T01:11:39.188" v="8" actId="790"/>
            <ac:spMkLst>
              <pc:docMk/>
              <pc:sldMasterMk cId="0" sldId="2147483840"/>
              <pc:sldLayoutMk cId="0" sldId="2147483843"/>
              <ac:spMk id="3" creationId="{00000000-0000-0000-0000-000000000000}"/>
            </ac:spMkLst>
          </pc:spChg>
          <pc:spChg chg="mod">
            <ac:chgData name="Fake Test User" userId="SID-0" providerId="Test" clId="FakeClientId" dt="2021-07-28T01:11:39.188" v="8" actId="790"/>
            <ac:spMkLst>
              <pc:docMk/>
              <pc:sldMasterMk cId="0" sldId="2147483840"/>
              <pc:sldLayoutMk cId="0" sldId="2147483843"/>
              <ac:spMk id="4" creationId="{00000000-0000-0000-0000-000000000000}"/>
            </ac:spMkLst>
          </pc:spChg>
          <pc:spChg chg="mod">
            <ac:chgData name="Fake Test User" userId="SID-0" providerId="Test" clId="FakeClientId" dt="2021-07-28T01:11:39.188" v="8" actId="790"/>
            <ac:spMkLst>
              <pc:docMk/>
              <pc:sldMasterMk cId="0" sldId="2147483840"/>
              <pc:sldLayoutMk cId="0" sldId="2147483843"/>
              <ac:spMk id="5" creationId="{00000000-0000-0000-0000-000000000000}"/>
            </ac:spMkLst>
          </pc:spChg>
          <pc:spChg chg="mod">
            <ac:chgData name="Fake Test User" userId="SID-0" providerId="Test" clId="FakeClientId" dt="2021-07-28T01:11:39.188" v="8" actId="790"/>
            <ac:spMkLst>
              <pc:docMk/>
              <pc:sldMasterMk cId="0" sldId="2147483840"/>
              <pc:sldLayoutMk cId="0" sldId="2147483843"/>
              <ac:spMk id="6" creationId="{00000000-0000-0000-0000-000000000000}"/>
            </ac:spMkLst>
          </pc:spChg>
        </pc:sldLayoutChg>
        <pc:sldLayoutChg chg="modSp mod">
          <pc:chgData name="Fake Test User" userId="SID-0" providerId="Test" clId="FakeClientId" dt="2021-07-28T01:11:46.595" v="9" actId="790"/>
          <pc:sldLayoutMkLst>
            <pc:docMk/>
            <pc:sldMasterMk cId="0" sldId="2147483840"/>
            <pc:sldLayoutMk cId="0" sldId="2147483844"/>
          </pc:sldLayoutMkLst>
          <pc:spChg chg="mod">
            <ac:chgData name="Fake Test User" userId="SID-0" providerId="Test" clId="FakeClientId" dt="2021-07-28T01:11:46.595" v="9" actId="790"/>
            <ac:spMkLst>
              <pc:docMk/>
              <pc:sldMasterMk cId="0" sldId="2147483840"/>
              <pc:sldLayoutMk cId="0" sldId="2147483844"/>
              <ac:spMk id="2" creationId="{00000000-0000-0000-0000-000000000000}"/>
            </ac:spMkLst>
          </pc:spChg>
          <pc:spChg chg="mod">
            <ac:chgData name="Fake Test User" userId="SID-0" providerId="Test" clId="FakeClientId" dt="2021-07-28T01:11:46.595" v="9" actId="790"/>
            <ac:spMkLst>
              <pc:docMk/>
              <pc:sldMasterMk cId="0" sldId="2147483840"/>
              <pc:sldLayoutMk cId="0" sldId="2147483844"/>
              <ac:spMk id="3" creationId="{00000000-0000-0000-0000-000000000000}"/>
            </ac:spMkLst>
          </pc:spChg>
          <pc:spChg chg="mod">
            <ac:chgData name="Fake Test User" userId="SID-0" providerId="Test" clId="FakeClientId" dt="2021-07-28T01:11:46.595" v="9" actId="790"/>
            <ac:spMkLst>
              <pc:docMk/>
              <pc:sldMasterMk cId="0" sldId="2147483840"/>
              <pc:sldLayoutMk cId="0" sldId="2147483844"/>
              <ac:spMk id="4" creationId="{00000000-0000-0000-0000-000000000000}"/>
            </ac:spMkLst>
          </pc:spChg>
          <pc:spChg chg="mod">
            <ac:chgData name="Fake Test User" userId="SID-0" providerId="Test" clId="FakeClientId" dt="2021-07-28T01:11:46.595" v="9" actId="790"/>
            <ac:spMkLst>
              <pc:docMk/>
              <pc:sldMasterMk cId="0" sldId="2147483840"/>
              <pc:sldLayoutMk cId="0" sldId="2147483844"/>
              <ac:spMk id="8" creationId="{00000000-0000-0000-0000-000000000000}"/>
            </ac:spMkLst>
          </pc:spChg>
          <pc:spChg chg="mod">
            <ac:chgData name="Fake Test User" userId="SID-0" providerId="Test" clId="FakeClientId" dt="2021-07-28T01:11:46.595" v="9" actId="790"/>
            <ac:spMkLst>
              <pc:docMk/>
              <pc:sldMasterMk cId="0" sldId="2147483840"/>
              <pc:sldLayoutMk cId="0" sldId="2147483844"/>
              <ac:spMk id="9" creationId="{00000000-0000-0000-0000-000000000000}"/>
            </ac:spMkLst>
          </pc:spChg>
          <pc:spChg chg="mod">
            <ac:chgData name="Fake Test User" userId="SID-0" providerId="Test" clId="FakeClientId" dt="2021-07-28T01:11:46.595" v="9" actId="790"/>
            <ac:spMkLst>
              <pc:docMk/>
              <pc:sldMasterMk cId="0" sldId="2147483840"/>
              <pc:sldLayoutMk cId="0" sldId="2147483844"/>
              <ac:spMk id="10" creationId="{00000000-0000-0000-0000-000000000000}"/>
            </ac:spMkLst>
          </pc:spChg>
        </pc:sldLayoutChg>
        <pc:sldLayoutChg chg="modSp mod">
          <pc:chgData name="Fake Test User" userId="SID-0" providerId="Test" clId="FakeClientId" dt="2021-07-28T01:11:53.673" v="10" actId="790"/>
          <pc:sldLayoutMkLst>
            <pc:docMk/>
            <pc:sldMasterMk cId="0" sldId="2147483840"/>
            <pc:sldLayoutMk cId="0" sldId="2147483845"/>
          </pc:sldLayoutMkLst>
          <pc:spChg chg="mod">
            <ac:chgData name="Fake Test User" userId="SID-0" providerId="Test" clId="FakeClientId" dt="2021-07-28T01:11:53.673" v="10" actId="790"/>
            <ac:spMkLst>
              <pc:docMk/>
              <pc:sldMasterMk cId="0" sldId="2147483840"/>
              <pc:sldLayoutMk cId="0" sldId="2147483845"/>
              <ac:spMk id="2" creationId="{00000000-0000-0000-0000-000000000000}"/>
            </ac:spMkLst>
          </pc:spChg>
          <pc:spChg chg="mod">
            <ac:chgData name="Fake Test User" userId="SID-0" providerId="Test" clId="FakeClientId" dt="2021-07-28T01:11:53.673" v="10" actId="790"/>
            <ac:spMkLst>
              <pc:docMk/>
              <pc:sldMasterMk cId="0" sldId="2147483840"/>
              <pc:sldLayoutMk cId="0" sldId="2147483845"/>
              <ac:spMk id="3" creationId="{00000000-0000-0000-0000-000000000000}"/>
            </ac:spMkLst>
          </pc:spChg>
          <pc:spChg chg="mod">
            <ac:chgData name="Fake Test User" userId="SID-0" providerId="Test" clId="FakeClientId" dt="2021-07-28T01:11:53.673" v="10" actId="790"/>
            <ac:spMkLst>
              <pc:docMk/>
              <pc:sldMasterMk cId="0" sldId="2147483840"/>
              <pc:sldLayoutMk cId="0" sldId="2147483845"/>
              <ac:spMk id="4" creationId="{00000000-0000-0000-0000-000000000000}"/>
            </ac:spMkLst>
          </pc:spChg>
          <pc:spChg chg="mod">
            <ac:chgData name="Fake Test User" userId="SID-0" providerId="Test" clId="FakeClientId" dt="2021-07-28T01:11:53.673" v="10" actId="790"/>
            <ac:spMkLst>
              <pc:docMk/>
              <pc:sldMasterMk cId="0" sldId="2147483840"/>
              <pc:sldLayoutMk cId="0" sldId="2147483845"/>
              <ac:spMk id="5" creationId="{00000000-0000-0000-0000-000000000000}"/>
            </ac:spMkLst>
          </pc:spChg>
          <pc:spChg chg="mod">
            <ac:chgData name="Fake Test User" userId="SID-0" providerId="Test" clId="FakeClientId" dt="2021-07-28T01:11:53.673" v="10" actId="790"/>
            <ac:spMkLst>
              <pc:docMk/>
              <pc:sldMasterMk cId="0" sldId="2147483840"/>
              <pc:sldLayoutMk cId="0" sldId="2147483845"/>
              <ac:spMk id="6" creationId="{00000000-0000-0000-0000-000000000000}"/>
            </ac:spMkLst>
          </pc:spChg>
          <pc:spChg chg="mod">
            <ac:chgData name="Fake Test User" userId="SID-0" providerId="Test" clId="FakeClientId" dt="2021-07-28T01:11:53.673" v="10" actId="790"/>
            <ac:spMkLst>
              <pc:docMk/>
              <pc:sldMasterMk cId="0" sldId="2147483840"/>
              <pc:sldLayoutMk cId="0" sldId="2147483845"/>
              <ac:spMk id="10" creationId="{00000000-0000-0000-0000-000000000000}"/>
            </ac:spMkLst>
          </pc:spChg>
          <pc:spChg chg="mod">
            <ac:chgData name="Fake Test User" userId="SID-0" providerId="Test" clId="FakeClientId" dt="2021-07-28T01:11:53.673" v="10" actId="790"/>
            <ac:spMkLst>
              <pc:docMk/>
              <pc:sldMasterMk cId="0" sldId="2147483840"/>
              <pc:sldLayoutMk cId="0" sldId="2147483845"/>
              <ac:spMk id="11" creationId="{00000000-0000-0000-0000-000000000000}"/>
            </ac:spMkLst>
          </pc:spChg>
          <pc:spChg chg="mod">
            <ac:chgData name="Fake Test User" userId="SID-0" providerId="Test" clId="FakeClientId" dt="2021-07-28T01:11:53.673" v="10" actId="790"/>
            <ac:spMkLst>
              <pc:docMk/>
              <pc:sldMasterMk cId="0" sldId="2147483840"/>
              <pc:sldLayoutMk cId="0" sldId="2147483845"/>
              <ac:spMk id="12" creationId="{00000000-0000-0000-0000-000000000000}"/>
            </ac:spMkLst>
          </pc:spChg>
        </pc:sldLayoutChg>
        <pc:sldLayoutChg chg="modSp mod">
          <pc:chgData name="Fake Test User" userId="SID-0" providerId="Test" clId="FakeClientId" dt="2021-07-28T01:12:00.673" v="11" actId="790"/>
          <pc:sldLayoutMkLst>
            <pc:docMk/>
            <pc:sldMasterMk cId="0" sldId="2147483840"/>
            <pc:sldLayoutMk cId="0" sldId="2147483846"/>
          </pc:sldLayoutMkLst>
          <pc:spChg chg="mod">
            <ac:chgData name="Fake Test User" userId="SID-0" providerId="Test" clId="FakeClientId" dt="2021-07-28T01:12:00.673" v="11" actId="790"/>
            <ac:spMkLst>
              <pc:docMk/>
              <pc:sldMasterMk cId="0" sldId="2147483840"/>
              <pc:sldLayoutMk cId="0" sldId="2147483846"/>
              <ac:spMk id="2" creationId="{00000000-0000-0000-0000-000000000000}"/>
            </ac:spMkLst>
          </pc:spChg>
          <pc:spChg chg="mod">
            <ac:chgData name="Fake Test User" userId="SID-0" providerId="Test" clId="FakeClientId" dt="2021-07-28T01:12:00.673" v="11" actId="790"/>
            <ac:spMkLst>
              <pc:docMk/>
              <pc:sldMasterMk cId="0" sldId="2147483840"/>
              <pc:sldLayoutMk cId="0" sldId="2147483846"/>
              <ac:spMk id="6" creationId="{00000000-0000-0000-0000-000000000000}"/>
            </ac:spMkLst>
          </pc:spChg>
          <pc:spChg chg="mod">
            <ac:chgData name="Fake Test User" userId="SID-0" providerId="Test" clId="FakeClientId" dt="2021-07-28T01:12:00.673" v="11" actId="790"/>
            <ac:spMkLst>
              <pc:docMk/>
              <pc:sldMasterMk cId="0" sldId="2147483840"/>
              <pc:sldLayoutMk cId="0" sldId="2147483846"/>
              <ac:spMk id="7" creationId="{00000000-0000-0000-0000-000000000000}"/>
            </ac:spMkLst>
          </pc:spChg>
          <pc:spChg chg="mod">
            <ac:chgData name="Fake Test User" userId="SID-0" providerId="Test" clId="FakeClientId" dt="2021-07-28T01:12:00.673" v="11" actId="790"/>
            <ac:spMkLst>
              <pc:docMk/>
              <pc:sldMasterMk cId="0" sldId="2147483840"/>
              <pc:sldLayoutMk cId="0" sldId="2147483846"/>
              <ac:spMk id="8" creationId="{00000000-0000-0000-0000-000000000000}"/>
            </ac:spMkLst>
          </pc:spChg>
        </pc:sldLayoutChg>
        <pc:sldLayoutChg chg="modSp mod">
          <pc:chgData name="Fake Test User" userId="SID-0" providerId="Test" clId="FakeClientId" dt="2021-07-28T01:12:07.251" v="12" actId="790"/>
          <pc:sldLayoutMkLst>
            <pc:docMk/>
            <pc:sldMasterMk cId="0" sldId="2147483840"/>
            <pc:sldLayoutMk cId="0" sldId="2147483847"/>
          </pc:sldLayoutMkLst>
          <pc:spChg chg="mod">
            <ac:chgData name="Fake Test User" userId="SID-0" providerId="Test" clId="FakeClientId" dt="2021-07-28T01:12:07.251" v="12" actId="790"/>
            <ac:spMkLst>
              <pc:docMk/>
              <pc:sldMasterMk cId="0" sldId="2147483840"/>
              <pc:sldLayoutMk cId="0" sldId="2147483847"/>
              <ac:spMk id="5" creationId="{00000000-0000-0000-0000-000000000000}"/>
            </ac:spMkLst>
          </pc:spChg>
          <pc:spChg chg="mod">
            <ac:chgData name="Fake Test User" userId="SID-0" providerId="Test" clId="FakeClientId" dt="2021-07-28T01:12:07.251" v="12" actId="790"/>
            <ac:spMkLst>
              <pc:docMk/>
              <pc:sldMasterMk cId="0" sldId="2147483840"/>
              <pc:sldLayoutMk cId="0" sldId="2147483847"/>
              <ac:spMk id="6" creationId="{00000000-0000-0000-0000-000000000000}"/>
            </ac:spMkLst>
          </pc:spChg>
          <pc:spChg chg="mod">
            <ac:chgData name="Fake Test User" userId="SID-0" providerId="Test" clId="FakeClientId" dt="2021-07-28T01:12:07.251" v="12" actId="790"/>
            <ac:spMkLst>
              <pc:docMk/>
              <pc:sldMasterMk cId="0" sldId="2147483840"/>
              <pc:sldLayoutMk cId="0" sldId="2147483847"/>
              <ac:spMk id="7" creationId="{00000000-0000-0000-0000-000000000000}"/>
            </ac:spMkLst>
          </pc:spChg>
        </pc:sldLayoutChg>
        <pc:sldLayoutChg chg="modSp mod">
          <pc:chgData name="Fake Test User" userId="SID-0" providerId="Test" clId="FakeClientId" dt="2021-07-28T01:12:15.377" v="13" actId="790"/>
          <pc:sldLayoutMkLst>
            <pc:docMk/>
            <pc:sldMasterMk cId="0" sldId="2147483840"/>
            <pc:sldLayoutMk cId="0" sldId="2147483848"/>
          </pc:sldLayoutMkLst>
          <pc:spChg chg="mod">
            <ac:chgData name="Fake Test User" userId="SID-0" providerId="Test" clId="FakeClientId" dt="2021-07-28T01:12:15.377" v="13" actId="790"/>
            <ac:spMkLst>
              <pc:docMk/>
              <pc:sldMasterMk cId="0" sldId="2147483840"/>
              <pc:sldLayoutMk cId="0" sldId="2147483848"/>
              <ac:spMk id="2" creationId="{00000000-0000-0000-0000-000000000000}"/>
            </ac:spMkLst>
          </pc:spChg>
          <pc:spChg chg="mod">
            <ac:chgData name="Fake Test User" userId="SID-0" providerId="Test" clId="FakeClientId" dt="2021-07-28T01:12:15.377" v="13" actId="790"/>
            <ac:spMkLst>
              <pc:docMk/>
              <pc:sldMasterMk cId="0" sldId="2147483840"/>
              <pc:sldLayoutMk cId="0" sldId="2147483848"/>
              <ac:spMk id="3" creationId="{00000000-0000-0000-0000-000000000000}"/>
            </ac:spMkLst>
          </pc:spChg>
          <pc:spChg chg="mod">
            <ac:chgData name="Fake Test User" userId="SID-0" providerId="Test" clId="FakeClientId" dt="2021-07-28T01:12:15.377" v="13" actId="790"/>
            <ac:spMkLst>
              <pc:docMk/>
              <pc:sldMasterMk cId="0" sldId="2147483840"/>
              <pc:sldLayoutMk cId="0" sldId="2147483848"/>
              <ac:spMk id="4" creationId="{00000000-0000-0000-0000-000000000000}"/>
            </ac:spMkLst>
          </pc:spChg>
          <pc:spChg chg="mod">
            <ac:chgData name="Fake Test User" userId="SID-0" providerId="Test" clId="FakeClientId" dt="2021-07-28T01:12:15.377" v="13" actId="790"/>
            <ac:spMkLst>
              <pc:docMk/>
              <pc:sldMasterMk cId="0" sldId="2147483840"/>
              <pc:sldLayoutMk cId="0" sldId="2147483848"/>
              <ac:spMk id="8" creationId="{00000000-0000-0000-0000-000000000000}"/>
            </ac:spMkLst>
          </pc:spChg>
          <pc:spChg chg="mod">
            <ac:chgData name="Fake Test User" userId="SID-0" providerId="Test" clId="FakeClientId" dt="2021-07-28T01:12:15.377" v="13" actId="790"/>
            <ac:spMkLst>
              <pc:docMk/>
              <pc:sldMasterMk cId="0" sldId="2147483840"/>
              <pc:sldLayoutMk cId="0" sldId="2147483848"/>
              <ac:spMk id="9" creationId="{00000000-0000-0000-0000-000000000000}"/>
            </ac:spMkLst>
          </pc:spChg>
          <pc:spChg chg="mod">
            <ac:chgData name="Fake Test User" userId="SID-0" providerId="Test" clId="FakeClientId" dt="2021-07-28T01:12:15.377" v="13" actId="790"/>
            <ac:spMkLst>
              <pc:docMk/>
              <pc:sldMasterMk cId="0" sldId="2147483840"/>
              <pc:sldLayoutMk cId="0" sldId="2147483848"/>
              <ac:spMk id="10" creationId="{00000000-0000-0000-0000-000000000000}"/>
            </ac:spMkLst>
          </pc:spChg>
        </pc:sldLayoutChg>
        <pc:sldLayoutChg chg="modSp mod">
          <pc:chgData name="Fake Test User" userId="SID-0" providerId="Test" clId="FakeClientId" dt="2021-07-28T01:12:23.064" v="14" actId="790"/>
          <pc:sldLayoutMkLst>
            <pc:docMk/>
            <pc:sldMasterMk cId="0" sldId="2147483840"/>
            <pc:sldLayoutMk cId="0" sldId="2147483849"/>
          </pc:sldLayoutMkLst>
          <pc:spChg chg="mod">
            <ac:chgData name="Fake Test User" userId="SID-0" providerId="Test" clId="FakeClientId" dt="2021-07-28T01:12:23.064" v="14" actId="790"/>
            <ac:spMkLst>
              <pc:docMk/>
              <pc:sldMasterMk cId="0" sldId="2147483840"/>
              <pc:sldLayoutMk cId="0" sldId="2147483849"/>
              <ac:spMk id="2" creationId="{00000000-0000-0000-0000-000000000000}"/>
            </ac:spMkLst>
          </pc:spChg>
          <pc:spChg chg="mod">
            <ac:chgData name="Fake Test User" userId="SID-0" providerId="Test" clId="FakeClientId" dt="2021-07-28T01:12:23.064" v="14" actId="790"/>
            <ac:spMkLst>
              <pc:docMk/>
              <pc:sldMasterMk cId="0" sldId="2147483840"/>
              <pc:sldLayoutMk cId="0" sldId="2147483849"/>
              <ac:spMk id="3" creationId="{00000000-0000-0000-0000-000000000000}"/>
            </ac:spMkLst>
          </pc:spChg>
          <pc:spChg chg="mod">
            <ac:chgData name="Fake Test User" userId="SID-0" providerId="Test" clId="FakeClientId" dt="2021-07-28T01:12:23.064" v="14" actId="790"/>
            <ac:spMkLst>
              <pc:docMk/>
              <pc:sldMasterMk cId="0" sldId="2147483840"/>
              <pc:sldLayoutMk cId="0" sldId="2147483849"/>
              <ac:spMk id="4" creationId="{00000000-0000-0000-0000-000000000000}"/>
            </ac:spMkLst>
          </pc:spChg>
          <pc:spChg chg="mod">
            <ac:chgData name="Fake Test User" userId="SID-0" providerId="Test" clId="FakeClientId" dt="2021-07-28T01:12:23.064" v="14" actId="790"/>
            <ac:spMkLst>
              <pc:docMk/>
              <pc:sldMasterMk cId="0" sldId="2147483840"/>
              <pc:sldLayoutMk cId="0" sldId="2147483849"/>
              <ac:spMk id="8" creationId="{00000000-0000-0000-0000-000000000000}"/>
            </ac:spMkLst>
          </pc:spChg>
          <pc:spChg chg="mod">
            <ac:chgData name="Fake Test User" userId="SID-0" providerId="Test" clId="FakeClientId" dt="2021-07-28T01:12:23.064" v="14" actId="790"/>
            <ac:spMkLst>
              <pc:docMk/>
              <pc:sldMasterMk cId="0" sldId="2147483840"/>
              <pc:sldLayoutMk cId="0" sldId="2147483849"/>
              <ac:spMk id="9" creationId="{00000000-0000-0000-0000-000000000000}"/>
            </ac:spMkLst>
          </pc:spChg>
          <pc:spChg chg="mod">
            <ac:chgData name="Fake Test User" userId="SID-0" providerId="Test" clId="FakeClientId" dt="2021-07-28T01:12:23.064" v="14" actId="790"/>
            <ac:spMkLst>
              <pc:docMk/>
              <pc:sldMasterMk cId="0" sldId="2147483840"/>
              <pc:sldLayoutMk cId="0" sldId="2147483849"/>
              <ac:spMk id="10" creationId="{00000000-0000-0000-0000-000000000000}"/>
            </ac:spMkLst>
          </pc:spChg>
        </pc:sldLayoutChg>
        <pc:sldLayoutChg chg="modSp mod">
          <pc:chgData name="Fake Test User" userId="SID-0" providerId="Test" clId="FakeClientId" dt="2021-07-28T01:12:30.798" v="15" actId="790"/>
          <pc:sldLayoutMkLst>
            <pc:docMk/>
            <pc:sldMasterMk cId="0" sldId="2147483840"/>
            <pc:sldLayoutMk cId="0" sldId="2147483850"/>
          </pc:sldLayoutMkLst>
          <pc:spChg chg="mod">
            <ac:chgData name="Fake Test User" userId="SID-0" providerId="Test" clId="FakeClientId" dt="2021-07-28T01:12:30.798" v="15" actId="790"/>
            <ac:spMkLst>
              <pc:docMk/>
              <pc:sldMasterMk cId="0" sldId="2147483840"/>
              <pc:sldLayoutMk cId="0" sldId="2147483850"/>
              <ac:spMk id="2" creationId="{00000000-0000-0000-0000-000000000000}"/>
            </ac:spMkLst>
          </pc:spChg>
          <pc:spChg chg="mod">
            <ac:chgData name="Fake Test User" userId="SID-0" providerId="Test" clId="FakeClientId" dt="2021-07-28T01:12:30.798" v="15" actId="790"/>
            <ac:spMkLst>
              <pc:docMk/>
              <pc:sldMasterMk cId="0" sldId="2147483840"/>
              <pc:sldLayoutMk cId="0" sldId="2147483850"/>
              <ac:spMk id="3" creationId="{00000000-0000-0000-0000-000000000000}"/>
            </ac:spMkLst>
          </pc:spChg>
          <pc:spChg chg="mod">
            <ac:chgData name="Fake Test User" userId="SID-0" providerId="Test" clId="FakeClientId" dt="2021-07-28T01:12:30.798" v="15" actId="790"/>
            <ac:spMkLst>
              <pc:docMk/>
              <pc:sldMasterMk cId="0" sldId="2147483840"/>
              <pc:sldLayoutMk cId="0" sldId="2147483850"/>
              <ac:spMk id="7" creationId="{00000000-0000-0000-0000-000000000000}"/>
            </ac:spMkLst>
          </pc:spChg>
          <pc:spChg chg="mod">
            <ac:chgData name="Fake Test User" userId="SID-0" providerId="Test" clId="FakeClientId" dt="2021-07-28T01:12:30.798" v="15" actId="790"/>
            <ac:spMkLst>
              <pc:docMk/>
              <pc:sldMasterMk cId="0" sldId="2147483840"/>
              <pc:sldLayoutMk cId="0" sldId="2147483850"/>
              <ac:spMk id="8" creationId="{00000000-0000-0000-0000-000000000000}"/>
            </ac:spMkLst>
          </pc:spChg>
          <pc:spChg chg="mod">
            <ac:chgData name="Fake Test User" userId="SID-0" providerId="Test" clId="FakeClientId" dt="2021-07-28T01:12:30.798" v="15" actId="790"/>
            <ac:spMkLst>
              <pc:docMk/>
              <pc:sldMasterMk cId="0" sldId="2147483840"/>
              <pc:sldLayoutMk cId="0" sldId="2147483850"/>
              <ac:spMk id="9" creationId="{00000000-0000-0000-0000-000000000000}"/>
            </ac:spMkLst>
          </pc:spChg>
        </pc:sldLayoutChg>
        <pc:sldLayoutChg chg="modSp mod">
          <pc:chgData name="Fake Test User" userId="SID-0" providerId="Test" clId="FakeClientId" dt="2021-07-28T01:12:37.642" v="16" actId="790"/>
          <pc:sldLayoutMkLst>
            <pc:docMk/>
            <pc:sldMasterMk cId="0" sldId="2147483840"/>
            <pc:sldLayoutMk cId="0" sldId="2147483851"/>
          </pc:sldLayoutMkLst>
          <pc:spChg chg="mod">
            <ac:chgData name="Fake Test User" userId="SID-0" providerId="Test" clId="FakeClientId" dt="2021-07-28T01:12:37.642" v="16" actId="790"/>
            <ac:spMkLst>
              <pc:docMk/>
              <pc:sldMasterMk cId="0" sldId="2147483840"/>
              <pc:sldLayoutMk cId="0" sldId="2147483851"/>
              <ac:spMk id="2" creationId="{00000000-0000-0000-0000-000000000000}"/>
            </ac:spMkLst>
          </pc:spChg>
          <pc:spChg chg="mod">
            <ac:chgData name="Fake Test User" userId="SID-0" providerId="Test" clId="FakeClientId" dt="2021-07-28T01:12:37.642" v="16" actId="790"/>
            <ac:spMkLst>
              <pc:docMk/>
              <pc:sldMasterMk cId="0" sldId="2147483840"/>
              <pc:sldLayoutMk cId="0" sldId="2147483851"/>
              <ac:spMk id="3" creationId="{00000000-0000-0000-0000-000000000000}"/>
            </ac:spMkLst>
          </pc:spChg>
          <pc:spChg chg="mod">
            <ac:chgData name="Fake Test User" userId="SID-0" providerId="Test" clId="FakeClientId" dt="2021-07-28T01:12:37.642" v="16" actId="790"/>
            <ac:spMkLst>
              <pc:docMk/>
              <pc:sldMasterMk cId="0" sldId="2147483840"/>
              <pc:sldLayoutMk cId="0" sldId="2147483851"/>
              <ac:spMk id="7" creationId="{00000000-0000-0000-0000-000000000000}"/>
            </ac:spMkLst>
          </pc:spChg>
          <pc:spChg chg="mod">
            <ac:chgData name="Fake Test User" userId="SID-0" providerId="Test" clId="FakeClientId" dt="2021-07-28T01:12:37.642" v="16" actId="790"/>
            <ac:spMkLst>
              <pc:docMk/>
              <pc:sldMasterMk cId="0" sldId="2147483840"/>
              <pc:sldLayoutMk cId="0" sldId="2147483851"/>
              <ac:spMk id="8" creationId="{00000000-0000-0000-0000-000000000000}"/>
            </ac:spMkLst>
          </pc:spChg>
          <pc:spChg chg="mod">
            <ac:chgData name="Fake Test User" userId="SID-0" providerId="Test" clId="FakeClientId" dt="2021-07-28T01:12:37.642" v="16" actId="790"/>
            <ac:spMkLst>
              <pc:docMk/>
              <pc:sldMasterMk cId="0" sldId="2147483840"/>
              <pc:sldLayoutMk cId="0" sldId="2147483851"/>
              <ac:spMk id="9" creationId="{00000000-0000-0000-0000-000000000000}"/>
            </ac:spMkLst>
          </pc:spChg>
        </pc:sldLayoutChg>
      </pc:sldMasterChg>
    </pc:docChg>
  </pc:docChgLst>
  <pc:docChgLst>
    <pc:chgData name="山口 雄一" userId="159777951d2931aa" providerId="Windows Live" clId="Web-{642539C7-1335-4E9E-9753-F4B291473EDB}"/>
    <pc:docChg chg="modSld">
      <pc:chgData name="山口 雄一" userId="159777951d2931aa" providerId="Windows Live" clId="Web-{642539C7-1335-4E9E-9753-F4B291473EDB}" dt="2022-05-07T07:39:18.026" v="0" actId="14100"/>
      <pc:docMkLst>
        <pc:docMk/>
      </pc:docMkLst>
      <pc:sldChg chg="modSp">
        <pc:chgData name="山口 雄一" userId="159777951d2931aa" providerId="Windows Live" clId="Web-{642539C7-1335-4E9E-9753-F4B291473EDB}" dt="2022-05-07T07:39:18.026" v="0" actId="14100"/>
        <pc:sldMkLst>
          <pc:docMk/>
          <pc:sldMk cId="3057906527" sldId="272"/>
        </pc:sldMkLst>
        <pc:picChg chg="mod">
          <ac:chgData name="山口 雄一" userId="159777951d2931aa" providerId="Windows Live" clId="Web-{642539C7-1335-4E9E-9753-F4B291473EDB}" dt="2022-05-07T07:39:18.026" v="0" actId="14100"/>
          <ac:picMkLst>
            <pc:docMk/>
            <pc:sldMk cId="3057906527" sldId="272"/>
            <ac:picMk id="5" creationId="{F76ABFF7-09ED-DA12-4D34-567BD9E3B7C3}"/>
          </ac:picMkLst>
        </pc:picChg>
      </pc:sldChg>
    </pc:docChg>
  </pc:docChgLst>
  <pc:docChgLst>
    <pc:chgData name="山口 雄一" userId="159777951d2931aa" providerId="Windows Live" clId="Web-{856E9EA0-830B-4833-8EE3-31CE04EC690A}"/>
    <pc:docChg chg="modSld">
      <pc:chgData name="山口 雄一" userId="159777951d2931aa" providerId="Windows Live" clId="Web-{856E9EA0-830B-4833-8EE3-31CE04EC690A}" dt="2022-05-16T01:06:25.459" v="1" actId="20577"/>
      <pc:docMkLst>
        <pc:docMk/>
      </pc:docMkLst>
      <pc:sldChg chg="modSp">
        <pc:chgData name="山口 雄一" userId="159777951d2931aa" providerId="Windows Live" clId="Web-{856E9EA0-830B-4833-8EE3-31CE04EC690A}" dt="2022-05-16T01:06:25.459" v="1" actId="20577"/>
        <pc:sldMkLst>
          <pc:docMk/>
          <pc:sldMk cId="806316377" sldId="274"/>
        </pc:sldMkLst>
        <pc:spChg chg="mod">
          <ac:chgData name="山口 雄一" userId="159777951d2931aa" providerId="Windows Live" clId="Web-{856E9EA0-830B-4833-8EE3-31CE04EC690A}" dt="2022-05-16T01:06:25.459" v="1" actId="20577"/>
          <ac:spMkLst>
            <pc:docMk/>
            <pc:sldMk cId="806316377" sldId="274"/>
            <ac:spMk id="3" creationId="{F7B61375-90D7-775F-D6A9-D403D46BC6E8}"/>
          </ac:spMkLst>
        </pc:spChg>
      </pc:sldChg>
    </pc:docChg>
  </pc:docChgLst>
  <pc:docChgLst>
    <pc:chgData name="山口 雄一" userId="159777951d2931aa" providerId="Windows Live" clId="Web-{486F2827-03DD-4BB6-B89A-5E7A64765ED1}"/>
    <pc:docChg chg="addSld delSld modSld">
      <pc:chgData name="山口 雄一" userId="159777951d2931aa" providerId="Windows Live" clId="Web-{486F2827-03DD-4BB6-B89A-5E7A64765ED1}" dt="2022-05-06T07:38:09.093" v="1146" actId="20577"/>
      <pc:docMkLst>
        <pc:docMk/>
      </pc:docMkLst>
      <pc:sldChg chg="modSp">
        <pc:chgData name="山口 雄一" userId="159777951d2931aa" providerId="Windows Live" clId="Web-{486F2827-03DD-4BB6-B89A-5E7A64765ED1}" dt="2022-05-06T06:29:00.983" v="176" actId="20577"/>
        <pc:sldMkLst>
          <pc:docMk/>
          <pc:sldMk cId="3059316376" sldId="256"/>
        </pc:sldMkLst>
        <pc:spChg chg="mod">
          <ac:chgData name="山口 雄一" userId="159777951d2931aa" providerId="Windows Live" clId="Web-{486F2827-03DD-4BB6-B89A-5E7A64765ED1}" dt="2022-05-06T06:29:00.983" v="176" actId="20577"/>
          <ac:spMkLst>
            <pc:docMk/>
            <pc:sldMk cId="3059316376" sldId="256"/>
            <ac:spMk id="2" creationId="{00000000-0000-0000-0000-000000000000}"/>
          </ac:spMkLst>
        </pc:spChg>
        <pc:spChg chg="mod">
          <ac:chgData name="山口 雄一" userId="159777951d2931aa" providerId="Windows Live" clId="Web-{486F2827-03DD-4BB6-B89A-5E7A64765ED1}" dt="2022-05-06T06:20:44.552" v="167" actId="20577"/>
          <ac:spMkLst>
            <pc:docMk/>
            <pc:sldMk cId="3059316376" sldId="256"/>
            <ac:spMk id="3" creationId="{00000000-0000-0000-0000-000000000000}"/>
          </ac:spMkLst>
        </pc:spChg>
      </pc:sldChg>
      <pc:sldChg chg="addSp delSp modSp new">
        <pc:chgData name="山口 雄一" userId="159777951d2931aa" providerId="Windows Live" clId="Web-{486F2827-03DD-4BB6-B89A-5E7A64765ED1}" dt="2022-05-06T06:53:05.870" v="451" actId="20577"/>
        <pc:sldMkLst>
          <pc:docMk/>
          <pc:sldMk cId="1611432473" sldId="257"/>
        </pc:sldMkLst>
        <pc:spChg chg="mod">
          <ac:chgData name="山口 雄一" userId="159777951d2931aa" providerId="Windows Live" clId="Web-{486F2827-03DD-4BB6-B89A-5E7A64765ED1}" dt="2022-05-06T06:53:05.870" v="451" actId="20577"/>
          <ac:spMkLst>
            <pc:docMk/>
            <pc:sldMk cId="1611432473" sldId="257"/>
            <ac:spMk id="2" creationId="{3260B5AC-DA13-4FEA-74C5-4610EF9E5866}"/>
          </ac:spMkLst>
        </pc:spChg>
        <pc:spChg chg="del mod">
          <ac:chgData name="山口 雄一" userId="159777951d2931aa" providerId="Windows Live" clId="Web-{486F2827-03DD-4BB6-B89A-5E7A64765ED1}" dt="2022-05-06T06:06:20.348" v="18"/>
          <ac:spMkLst>
            <pc:docMk/>
            <pc:sldMk cId="1611432473" sldId="257"/>
            <ac:spMk id="3" creationId="{8A7FF8A6-7CD3-A003-5188-709C1A01C364}"/>
          </ac:spMkLst>
        </pc:spChg>
        <pc:spChg chg="add mod">
          <ac:chgData name="山口 雄一" userId="159777951d2931aa" providerId="Windows Live" clId="Web-{486F2827-03DD-4BB6-B89A-5E7A64765ED1}" dt="2022-05-06T06:47:16.551" v="366" actId="20577"/>
          <ac:spMkLst>
            <pc:docMk/>
            <pc:sldMk cId="1611432473" sldId="257"/>
            <ac:spMk id="428" creationId="{97999440-620A-A820-AC52-20C9A985FE83}"/>
          </ac:spMkLst>
        </pc:spChg>
        <pc:graphicFrameChg chg="add mod ord modGraphic">
          <ac:chgData name="山口 雄一" userId="159777951d2931aa" providerId="Windows Live" clId="Web-{486F2827-03DD-4BB6-B89A-5E7A64765ED1}" dt="2022-05-06T06:46:56.019" v="359" actId="20577"/>
          <ac:graphicFrameMkLst>
            <pc:docMk/>
            <pc:sldMk cId="1611432473" sldId="257"/>
            <ac:graphicFrameMk id="4" creationId="{FEF7278B-9FC7-6491-5505-779CCE341C07}"/>
          </ac:graphicFrameMkLst>
        </pc:graphicFrameChg>
      </pc:sldChg>
      <pc:sldChg chg="new del">
        <pc:chgData name="山口 雄一" userId="159777951d2931aa" providerId="Windows Live" clId="Web-{486F2827-03DD-4BB6-B89A-5E7A64765ED1}" dt="2022-05-06T05:53:27.911" v="6"/>
        <pc:sldMkLst>
          <pc:docMk/>
          <pc:sldMk cId="2036305273" sldId="258"/>
        </pc:sldMkLst>
      </pc:sldChg>
      <pc:sldChg chg="add del replId">
        <pc:chgData name="山口 雄一" userId="159777951d2931aa" providerId="Windows Live" clId="Web-{486F2827-03DD-4BB6-B89A-5E7A64765ED1}" dt="2022-05-06T06:12:28.839" v="103"/>
        <pc:sldMkLst>
          <pc:docMk/>
          <pc:sldMk cId="2891758147" sldId="258"/>
        </pc:sldMkLst>
      </pc:sldChg>
      <pc:sldChg chg="addSp delSp modSp new mod modClrScheme chgLayout">
        <pc:chgData name="山口 雄一" userId="159777951d2931aa" providerId="Windows Live" clId="Web-{486F2827-03DD-4BB6-B89A-5E7A64765ED1}" dt="2022-05-06T06:53:12.604" v="452" actId="20577"/>
        <pc:sldMkLst>
          <pc:docMk/>
          <pc:sldMk cId="3661976728" sldId="258"/>
        </pc:sldMkLst>
        <pc:spChg chg="mod ord">
          <ac:chgData name="山口 雄一" userId="159777951d2931aa" providerId="Windows Live" clId="Web-{486F2827-03DD-4BB6-B89A-5E7A64765ED1}" dt="2022-05-06T06:53:12.604" v="452" actId="20577"/>
          <ac:spMkLst>
            <pc:docMk/>
            <pc:sldMk cId="3661976728" sldId="258"/>
            <ac:spMk id="2" creationId="{C14A6D71-62D4-A36A-5B15-38AB03F0FEBD}"/>
          </ac:spMkLst>
        </pc:spChg>
        <pc:spChg chg="mod ord">
          <ac:chgData name="山口 雄一" userId="159777951d2931aa" providerId="Windows Live" clId="Web-{486F2827-03DD-4BB6-B89A-5E7A64765ED1}" dt="2022-05-06T06:29:37.640" v="181" actId="20577"/>
          <ac:spMkLst>
            <pc:docMk/>
            <pc:sldMk cId="3661976728" sldId="258"/>
            <ac:spMk id="3" creationId="{DDD286C9-2708-495F-C8B6-DD9B8237ACCF}"/>
          </ac:spMkLst>
        </pc:spChg>
        <pc:spChg chg="add mod ord">
          <ac:chgData name="山口 雄一" userId="159777951d2931aa" providerId="Windows Live" clId="Web-{486F2827-03DD-4BB6-B89A-5E7A64765ED1}" dt="2022-05-06T06:16:08.172" v="133" actId="20577"/>
          <ac:spMkLst>
            <pc:docMk/>
            <pc:sldMk cId="3661976728" sldId="258"/>
            <ac:spMk id="4" creationId="{256E5077-0045-70C2-FDCD-8139F5194C09}"/>
          </ac:spMkLst>
        </pc:spChg>
        <pc:spChg chg="add mod ord">
          <ac:chgData name="山口 雄一" userId="159777951d2931aa" providerId="Windows Live" clId="Web-{486F2827-03DD-4BB6-B89A-5E7A64765ED1}" dt="2022-05-06T06:16:32.281" v="137" actId="20577"/>
          <ac:spMkLst>
            <pc:docMk/>
            <pc:sldMk cId="3661976728" sldId="258"/>
            <ac:spMk id="5" creationId="{2E5BA6CF-BEDE-4283-6DA6-9318193646A8}"/>
          </ac:spMkLst>
        </pc:spChg>
        <pc:spChg chg="add mod ord">
          <ac:chgData name="山口 雄一" userId="159777951d2931aa" providerId="Windows Live" clId="Web-{486F2827-03DD-4BB6-B89A-5E7A64765ED1}" dt="2022-05-06T06:30:01.250" v="184" actId="20577"/>
          <ac:spMkLst>
            <pc:docMk/>
            <pc:sldMk cId="3661976728" sldId="258"/>
            <ac:spMk id="6" creationId="{A92C781A-48FD-8478-9F6E-D0394475899D}"/>
          </ac:spMkLst>
        </pc:spChg>
        <pc:spChg chg="add del">
          <ac:chgData name="山口 雄一" userId="159777951d2931aa" providerId="Windows Live" clId="Web-{486F2827-03DD-4BB6-B89A-5E7A64765ED1}" dt="2022-05-06T06:19:24.285" v="159"/>
          <ac:spMkLst>
            <pc:docMk/>
            <pc:sldMk cId="3661976728" sldId="258"/>
            <ac:spMk id="7" creationId="{D66653A8-2BFD-DBD3-FA51-857F077EF034}"/>
          </ac:spMkLst>
        </pc:spChg>
      </pc:sldChg>
      <pc:sldChg chg="new del">
        <pc:chgData name="山口 雄一" userId="159777951d2931aa" providerId="Windows Live" clId="Web-{486F2827-03DD-4BB6-B89A-5E7A64765ED1}" dt="2022-05-06T05:53:12.161" v="4"/>
        <pc:sldMkLst>
          <pc:docMk/>
          <pc:sldMk cId="3699895988" sldId="258"/>
        </pc:sldMkLst>
      </pc:sldChg>
      <pc:sldChg chg="addSp delSp modSp new mod modClrScheme chgLayout">
        <pc:chgData name="山口 雄一" userId="159777951d2931aa" providerId="Windows Live" clId="Web-{486F2827-03DD-4BB6-B89A-5E7A64765ED1}" dt="2022-05-06T06:57:20.046" v="489" actId="20577"/>
        <pc:sldMkLst>
          <pc:docMk/>
          <pc:sldMk cId="1264365947" sldId="259"/>
        </pc:sldMkLst>
        <pc:spChg chg="mod ord">
          <ac:chgData name="山口 雄一" userId="159777951d2931aa" providerId="Windows Live" clId="Web-{486F2827-03DD-4BB6-B89A-5E7A64765ED1}" dt="2022-05-06T06:57:20.046" v="489" actId="20577"/>
          <ac:spMkLst>
            <pc:docMk/>
            <pc:sldMk cId="1264365947" sldId="259"/>
            <ac:spMk id="2" creationId="{801EA6FE-3799-F40B-D6B7-F43FF6A1F970}"/>
          </ac:spMkLst>
        </pc:spChg>
        <pc:spChg chg="del">
          <ac:chgData name="山口 雄一" userId="159777951d2931aa" providerId="Windows Live" clId="Web-{486F2827-03DD-4BB6-B89A-5E7A64765ED1}" dt="2022-05-06T06:30:34.954" v="185"/>
          <ac:spMkLst>
            <pc:docMk/>
            <pc:sldMk cId="1264365947" sldId="259"/>
            <ac:spMk id="3" creationId="{CC654090-0B9D-6C02-6BA4-6B43D6222CEB}"/>
          </ac:spMkLst>
        </pc:spChg>
        <pc:spChg chg="del mod ord">
          <ac:chgData name="山口 雄一" userId="159777951d2931aa" providerId="Windows Live" clId="Web-{486F2827-03DD-4BB6-B89A-5E7A64765ED1}" dt="2022-05-06T06:30:41.954" v="186"/>
          <ac:spMkLst>
            <pc:docMk/>
            <pc:sldMk cId="1264365947" sldId="259"/>
            <ac:spMk id="4" creationId="{EF17C03C-E005-B3C2-C76E-363CAC6C61A1}"/>
          </ac:spMkLst>
        </pc:spChg>
        <pc:spChg chg="del">
          <ac:chgData name="山口 雄一" userId="159777951d2931aa" providerId="Windows Live" clId="Web-{486F2827-03DD-4BB6-B89A-5E7A64765ED1}" dt="2022-05-06T06:30:34.954" v="185"/>
          <ac:spMkLst>
            <pc:docMk/>
            <pc:sldMk cId="1264365947" sldId="259"/>
            <ac:spMk id="5" creationId="{76A85123-517E-16B1-6F1B-5F8C864E6F8D}"/>
          </ac:spMkLst>
        </pc:spChg>
        <pc:spChg chg="del">
          <ac:chgData name="山口 雄一" userId="159777951d2931aa" providerId="Windows Live" clId="Web-{486F2827-03DD-4BB6-B89A-5E7A64765ED1}" dt="2022-05-06T06:30:34.954" v="185"/>
          <ac:spMkLst>
            <pc:docMk/>
            <pc:sldMk cId="1264365947" sldId="259"/>
            <ac:spMk id="6" creationId="{0987A0CB-4483-43A8-FFA5-2C2E9F43E8A8}"/>
          </ac:spMkLst>
        </pc:spChg>
        <pc:graphicFrameChg chg="add mod ord modGraphic">
          <ac:chgData name="山口 雄一" userId="159777951d2931aa" providerId="Windows Live" clId="Web-{486F2827-03DD-4BB6-B89A-5E7A64765ED1}" dt="2022-05-06T06:47:42.301" v="368" actId="14100"/>
          <ac:graphicFrameMkLst>
            <pc:docMk/>
            <pc:sldMk cId="1264365947" sldId="259"/>
            <ac:graphicFrameMk id="7" creationId="{D4B2FC32-1715-1FC0-1DE6-FF929708F99D}"/>
          </ac:graphicFrameMkLst>
        </pc:graphicFrameChg>
      </pc:sldChg>
      <pc:sldChg chg="addSp delSp modSp new">
        <pc:chgData name="山口 雄一" userId="159777951d2931aa" providerId="Windows Live" clId="Web-{486F2827-03DD-4BB6-B89A-5E7A64765ED1}" dt="2022-05-06T06:57:29.109" v="492" actId="20577"/>
        <pc:sldMkLst>
          <pc:docMk/>
          <pc:sldMk cId="2517543508" sldId="260"/>
        </pc:sldMkLst>
        <pc:spChg chg="mod">
          <ac:chgData name="山口 雄一" userId="159777951d2931aa" providerId="Windows Live" clId="Web-{486F2827-03DD-4BB6-B89A-5E7A64765ED1}" dt="2022-05-06T06:57:29.109" v="492" actId="20577"/>
          <ac:spMkLst>
            <pc:docMk/>
            <pc:sldMk cId="2517543508" sldId="260"/>
            <ac:spMk id="2" creationId="{B1C7E135-9FEA-88B5-6F72-B964CA01119C}"/>
          </ac:spMkLst>
        </pc:spChg>
        <pc:spChg chg="mod">
          <ac:chgData name="山口 雄一" userId="159777951d2931aa" providerId="Windows Live" clId="Web-{486F2827-03DD-4BB6-B89A-5E7A64765ED1}" dt="2022-05-06T06:48:08.833" v="371" actId="20577"/>
          <ac:spMkLst>
            <pc:docMk/>
            <pc:sldMk cId="2517543508" sldId="260"/>
            <ac:spMk id="3" creationId="{F2D1DADC-3818-B168-D42D-705FF8FA12E2}"/>
          </ac:spMkLst>
        </pc:spChg>
        <pc:spChg chg="add del mod">
          <ac:chgData name="山口 雄一" userId="159777951d2931aa" providerId="Windows Live" clId="Web-{486F2827-03DD-4BB6-B89A-5E7A64765ED1}" dt="2022-05-06T06:39:03.588" v="277"/>
          <ac:spMkLst>
            <pc:docMk/>
            <pc:sldMk cId="2517543508" sldId="260"/>
            <ac:spMk id="4" creationId="{1DAFFB37-12AF-0DC8-F28D-68C157F32384}"/>
          </ac:spMkLst>
        </pc:spChg>
        <pc:spChg chg="add del mod">
          <ac:chgData name="山口 雄一" userId="159777951d2931aa" providerId="Windows Live" clId="Web-{486F2827-03DD-4BB6-B89A-5E7A64765ED1}" dt="2022-05-06T06:39:00.401" v="276"/>
          <ac:spMkLst>
            <pc:docMk/>
            <pc:sldMk cId="2517543508" sldId="260"/>
            <ac:spMk id="5" creationId="{8F345303-2B8D-9164-F93C-014D267A2143}"/>
          </ac:spMkLst>
        </pc:spChg>
        <pc:spChg chg="add mod">
          <ac:chgData name="山口 雄一" userId="159777951d2931aa" providerId="Windows Live" clId="Web-{486F2827-03DD-4BB6-B89A-5E7A64765ED1}" dt="2022-05-06T06:37:54.415" v="260" actId="1076"/>
          <ac:spMkLst>
            <pc:docMk/>
            <pc:sldMk cId="2517543508" sldId="260"/>
            <ac:spMk id="6" creationId="{7DF397CC-3172-9E5F-DF43-7ECC345B811B}"/>
          </ac:spMkLst>
        </pc:spChg>
        <pc:spChg chg="add mod">
          <ac:chgData name="山口 雄一" userId="159777951d2931aa" providerId="Windows Live" clId="Web-{486F2827-03DD-4BB6-B89A-5E7A64765ED1}" dt="2022-05-06T06:44:57.751" v="351" actId="14100"/>
          <ac:spMkLst>
            <pc:docMk/>
            <pc:sldMk cId="2517543508" sldId="260"/>
            <ac:spMk id="7" creationId="{A47336BC-73FC-9FC6-7C66-DF49B1CA0322}"/>
          </ac:spMkLst>
        </pc:spChg>
      </pc:sldChg>
      <pc:sldChg chg="addSp delSp modSp new mod modClrScheme chgLayout">
        <pc:chgData name="山口 雄一" userId="159777951d2931aa" providerId="Windows Live" clId="Web-{486F2827-03DD-4BB6-B89A-5E7A64765ED1}" dt="2022-05-06T06:52:45.807" v="450" actId="20577"/>
        <pc:sldMkLst>
          <pc:docMk/>
          <pc:sldMk cId="59429873" sldId="261"/>
        </pc:sldMkLst>
        <pc:spChg chg="del">
          <ac:chgData name="山口 雄一" userId="159777951d2931aa" providerId="Windows Live" clId="Web-{486F2827-03DD-4BB6-B89A-5E7A64765ED1}" dt="2022-05-06T06:48:47.271" v="373"/>
          <ac:spMkLst>
            <pc:docMk/>
            <pc:sldMk cId="59429873" sldId="261"/>
            <ac:spMk id="2" creationId="{0D098C1D-375F-E865-35A3-7397B150EB6B}"/>
          </ac:spMkLst>
        </pc:spChg>
        <pc:spChg chg="del">
          <ac:chgData name="山口 雄一" userId="159777951d2931aa" providerId="Windows Live" clId="Web-{486F2827-03DD-4BB6-B89A-5E7A64765ED1}" dt="2022-05-06T06:48:47.271" v="373"/>
          <ac:spMkLst>
            <pc:docMk/>
            <pc:sldMk cId="59429873" sldId="261"/>
            <ac:spMk id="3" creationId="{D0BBD6D2-6B33-40BB-4A04-BD46A9845D8D}"/>
          </ac:spMkLst>
        </pc:spChg>
        <pc:spChg chg="add mod">
          <ac:chgData name="山口 雄一" userId="159777951d2931aa" providerId="Windows Live" clId="Web-{486F2827-03DD-4BB6-B89A-5E7A64765ED1}" dt="2022-05-06T06:52:45.807" v="450" actId="20577"/>
          <ac:spMkLst>
            <pc:docMk/>
            <pc:sldMk cId="59429873" sldId="261"/>
            <ac:spMk id="4" creationId="{8461AF7D-139E-452B-6A13-04A672C1FF61}"/>
          </ac:spMkLst>
        </pc:spChg>
        <pc:spChg chg="add mod">
          <ac:chgData name="山口 雄一" userId="159777951d2931aa" providerId="Windows Live" clId="Web-{486F2827-03DD-4BB6-B89A-5E7A64765ED1}" dt="2022-05-06T06:51:08.524" v="431" actId="1076"/>
          <ac:spMkLst>
            <pc:docMk/>
            <pc:sldMk cId="59429873" sldId="261"/>
            <ac:spMk id="5" creationId="{DF7B4F13-833E-7C62-2A7A-205B5335F933}"/>
          </ac:spMkLst>
        </pc:spChg>
        <pc:cxnChg chg="add del">
          <ac:chgData name="山口 雄一" userId="159777951d2931aa" providerId="Windows Live" clId="Web-{486F2827-03DD-4BB6-B89A-5E7A64765ED1}" dt="2022-05-06T06:51:53.806" v="437"/>
          <ac:cxnSpMkLst>
            <pc:docMk/>
            <pc:sldMk cId="59429873" sldId="261"/>
            <ac:cxnSpMk id="6" creationId="{F1A7AC66-4E08-AAD3-E0D1-FA9FF9A69FDD}"/>
          </ac:cxnSpMkLst>
        </pc:cxnChg>
        <pc:cxnChg chg="add mod">
          <ac:chgData name="山口 雄一" userId="159777951d2931aa" providerId="Windows Live" clId="Web-{486F2827-03DD-4BB6-B89A-5E7A64765ED1}" dt="2022-05-06T06:51:46.993" v="436"/>
          <ac:cxnSpMkLst>
            <pc:docMk/>
            <pc:sldMk cId="59429873" sldId="261"/>
            <ac:cxnSpMk id="7" creationId="{A7F51F98-04D6-CCC2-48AF-F873D22C7C69}"/>
          </ac:cxnSpMkLst>
        </pc:cxnChg>
      </pc:sldChg>
      <pc:sldChg chg="addSp delSp modSp new mod modClrScheme chgLayout">
        <pc:chgData name="山口 雄一" userId="159777951d2931aa" providerId="Windows Live" clId="Web-{486F2827-03DD-4BB6-B89A-5E7A64765ED1}" dt="2022-05-06T07:07:01.823" v="658" actId="20577"/>
        <pc:sldMkLst>
          <pc:docMk/>
          <pc:sldMk cId="533431193" sldId="262"/>
        </pc:sldMkLst>
        <pc:spChg chg="add mod">
          <ac:chgData name="山口 雄一" userId="159777951d2931aa" providerId="Windows Live" clId="Web-{486F2827-03DD-4BB6-B89A-5E7A64765ED1}" dt="2022-05-06T07:07:01.823" v="658" actId="20577"/>
          <ac:spMkLst>
            <pc:docMk/>
            <pc:sldMk cId="533431193" sldId="262"/>
            <ac:spMk id="2" creationId="{13BBB23E-9A02-3942-39D4-F43373F8059A}"/>
          </ac:spMkLst>
        </pc:spChg>
        <pc:spChg chg="add del mod">
          <ac:chgData name="山口 雄一" userId="159777951d2931aa" providerId="Windows Live" clId="Web-{486F2827-03DD-4BB6-B89A-5E7A64765ED1}" dt="2022-05-06T06:54:30.465" v="455"/>
          <ac:spMkLst>
            <pc:docMk/>
            <pc:sldMk cId="533431193" sldId="262"/>
            <ac:spMk id="3" creationId="{2EB91976-A9A1-03D3-C64C-2D41AF1BEE50}"/>
          </ac:spMkLst>
        </pc:spChg>
        <pc:spChg chg="add mod">
          <ac:chgData name="山口 雄一" userId="159777951d2931aa" providerId="Windows Live" clId="Web-{486F2827-03DD-4BB6-B89A-5E7A64765ED1}" dt="2022-05-06T07:03:33.272" v="620" actId="1076"/>
          <ac:spMkLst>
            <pc:docMk/>
            <pc:sldMk cId="533431193" sldId="262"/>
            <ac:spMk id="148" creationId="{71A3167E-F9B7-D945-DB27-E556030D0B77}"/>
          </ac:spMkLst>
        </pc:spChg>
        <pc:spChg chg="add mod">
          <ac:chgData name="山口 雄一" userId="159777951d2931aa" providerId="Windows Live" clId="Web-{486F2827-03DD-4BB6-B89A-5E7A64765ED1}" dt="2022-05-06T07:06:14.603" v="653" actId="1076"/>
          <ac:spMkLst>
            <pc:docMk/>
            <pc:sldMk cId="533431193" sldId="262"/>
            <ac:spMk id="164" creationId="{9ADF02AA-91D9-2773-5865-54E2CC67B08F}"/>
          </ac:spMkLst>
        </pc:spChg>
        <pc:spChg chg="add mod ord">
          <ac:chgData name="山口 雄一" userId="159777951d2931aa" providerId="Windows Live" clId="Web-{486F2827-03DD-4BB6-B89A-5E7A64765ED1}" dt="2022-05-06T07:05:27.493" v="645"/>
          <ac:spMkLst>
            <pc:docMk/>
            <pc:sldMk cId="533431193" sldId="262"/>
            <ac:spMk id="180" creationId="{BB7ACD74-8E34-DE2F-6DE9-179CC3579715}"/>
          </ac:spMkLst>
        </pc:spChg>
        <pc:spChg chg="add mod ord">
          <ac:chgData name="山口 雄一" userId="159777951d2931aa" providerId="Windows Live" clId="Web-{486F2827-03DD-4BB6-B89A-5E7A64765ED1}" dt="2022-05-06T07:06:06.134" v="652" actId="14100"/>
          <ac:spMkLst>
            <pc:docMk/>
            <pc:sldMk cId="533431193" sldId="262"/>
            <ac:spMk id="190" creationId="{EE6633F9-D7E2-6721-E83C-95E91E0C2D70}"/>
          </ac:spMkLst>
        </pc:spChg>
        <pc:graphicFrameChg chg="add mod ord modGraphic">
          <ac:chgData name="山口 雄一" userId="159777951d2931aa" providerId="Windows Live" clId="Web-{486F2827-03DD-4BB6-B89A-5E7A64765ED1}" dt="2022-05-06T06:58:05.703" v="494" actId="14100"/>
          <ac:graphicFrameMkLst>
            <pc:docMk/>
            <pc:sldMk cId="533431193" sldId="262"/>
            <ac:graphicFrameMk id="4" creationId="{91CF7CF6-9A97-5BA6-8CD7-22B4E9020757}"/>
          </ac:graphicFrameMkLst>
        </pc:graphicFrameChg>
        <pc:graphicFrameChg chg="add mod modGraphic">
          <ac:chgData name="山口 雄一" userId="159777951d2931aa" providerId="Windows Live" clId="Web-{486F2827-03DD-4BB6-B89A-5E7A64765ED1}" dt="2022-05-06T07:03:21.116" v="618" actId="1076"/>
          <ac:graphicFrameMkLst>
            <pc:docMk/>
            <pc:sldMk cId="533431193" sldId="262"/>
            <ac:graphicFrameMk id="57" creationId="{CE7B2EDC-6F4C-A6F3-7B8C-492DCA86BB5A}"/>
          </ac:graphicFrameMkLst>
        </pc:graphicFrameChg>
        <pc:graphicFrameChg chg="add del">
          <ac:chgData name="山口 雄一" userId="159777951d2931aa" providerId="Windows Live" clId="Web-{486F2827-03DD-4BB6-B89A-5E7A64765ED1}" dt="2022-05-06T06:59:24.221" v="524"/>
          <ac:graphicFrameMkLst>
            <pc:docMk/>
            <pc:sldMk cId="533431193" sldId="262"/>
            <ac:graphicFrameMk id="150" creationId="{27FC8E11-1B91-4B98-ED2C-D3B532899BBF}"/>
          </ac:graphicFrameMkLst>
        </pc:graphicFrameChg>
      </pc:sldChg>
      <pc:sldChg chg="addSp delSp modSp new">
        <pc:chgData name="山口 雄一" userId="159777951d2931aa" providerId="Windows Live" clId="Web-{486F2827-03DD-4BB6-B89A-5E7A64765ED1}" dt="2022-05-06T07:16:10.021" v="744"/>
        <pc:sldMkLst>
          <pc:docMk/>
          <pc:sldMk cId="3864060917" sldId="263"/>
        </pc:sldMkLst>
        <pc:spChg chg="mod">
          <ac:chgData name="山口 雄一" userId="159777951d2931aa" providerId="Windows Live" clId="Web-{486F2827-03DD-4BB6-B89A-5E7A64765ED1}" dt="2022-05-06T07:08:28.137" v="659" actId="20577"/>
          <ac:spMkLst>
            <pc:docMk/>
            <pc:sldMk cId="3864060917" sldId="263"/>
            <ac:spMk id="2" creationId="{1D14EF69-113A-2E79-11F8-0F6F2B695A52}"/>
          </ac:spMkLst>
        </pc:spChg>
        <pc:spChg chg="add del mod">
          <ac:chgData name="山口 雄一" userId="159777951d2931aa" providerId="Windows Live" clId="Web-{486F2827-03DD-4BB6-B89A-5E7A64765ED1}" dt="2022-05-06T07:10:32.171" v="668"/>
          <ac:spMkLst>
            <pc:docMk/>
            <pc:sldMk cId="3864060917" sldId="263"/>
            <ac:spMk id="3" creationId="{BE404EEF-DF82-C2CD-6B91-B7268B355FF6}"/>
          </ac:spMkLst>
        </pc:spChg>
        <pc:spChg chg="add mod">
          <ac:chgData name="山口 雄一" userId="159777951d2931aa" providerId="Windows Live" clId="Web-{486F2827-03DD-4BB6-B89A-5E7A64765ED1}" dt="2022-05-06T07:15:09.410" v="733"/>
          <ac:spMkLst>
            <pc:docMk/>
            <pc:sldMk cId="3864060917" sldId="263"/>
            <ac:spMk id="403" creationId="{3B905348-213E-922A-30B4-7679A2BDA42A}"/>
          </ac:spMkLst>
        </pc:spChg>
        <pc:spChg chg="add mod">
          <ac:chgData name="山口 雄一" userId="159777951d2931aa" providerId="Windows Live" clId="Web-{486F2827-03DD-4BB6-B89A-5E7A64765ED1}" dt="2022-05-06T07:16:10.021" v="744"/>
          <ac:spMkLst>
            <pc:docMk/>
            <pc:sldMk cId="3864060917" sldId="263"/>
            <ac:spMk id="404" creationId="{314D7D34-0338-D407-A6AA-F09129EB2770}"/>
          </ac:spMkLst>
        </pc:spChg>
        <pc:graphicFrameChg chg="add del mod ord modGraphic">
          <ac:chgData name="山口 雄一" userId="159777951d2931aa" providerId="Windows Live" clId="Web-{486F2827-03DD-4BB6-B89A-5E7A64765ED1}" dt="2022-05-06T07:10:19.748" v="667"/>
          <ac:graphicFrameMkLst>
            <pc:docMk/>
            <pc:sldMk cId="3864060917" sldId="263"/>
            <ac:graphicFrameMk id="4" creationId="{FE6E08D7-E8B4-4049-59AB-395736D79EBA}"/>
          </ac:graphicFrameMkLst>
        </pc:graphicFrameChg>
        <pc:graphicFrameChg chg="add mod ord modGraphic">
          <ac:chgData name="山口 雄一" userId="159777951d2931aa" providerId="Windows Live" clId="Web-{486F2827-03DD-4BB6-B89A-5E7A64765ED1}" dt="2022-05-06T07:15:54.208" v="743"/>
          <ac:graphicFrameMkLst>
            <pc:docMk/>
            <pc:sldMk cId="3864060917" sldId="263"/>
            <ac:graphicFrameMk id="32" creationId="{9D6A1576-223A-DFC5-8613-279F8CF1BFBC}"/>
          </ac:graphicFrameMkLst>
        </pc:graphicFrameChg>
      </pc:sldChg>
      <pc:sldChg chg="addSp delSp modSp new">
        <pc:chgData name="山口 雄一" userId="159777951d2931aa" providerId="Windows Live" clId="Web-{486F2827-03DD-4BB6-B89A-5E7A64765ED1}" dt="2022-05-06T07:25:32.312" v="847" actId="20577"/>
        <pc:sldMkLst>
          <pc:docMk/>
          <pc:sldMk cId="979935752" sldId="264"/>
        </pc:sldMkLst>
        <pc:spChg chg="mod">
          <ac:chgData name="山口 雄一" userId="159777951d2931aa" providerId="Windows Live" clId="Web-{486F2827-03DD-4BB6-B89A-5E7A64765ED1}" dt="2022-05-06T07:20:24.869" v="751" actId="20577"/>
          <ac:spMkLst>
            <pc:docMk/>
            <pc:sldMk cId="979935752" sldId="264"/>
            <ac:spMk id="2" creationId="{BD114C90-237D-71E5-F073-B59CEE883486}"/>
          </ac:spMkLst>
        </pc:spChg>
        <pc:spChg chg="del mod">
          <ac:chgData name="山口 雄一" userId="159777951d2931aa" providerId="Windows Live" clId="Web-{486F2827-03DD-4BB6-B89A-5E7A64765ED1}" dt="2022-05-06T07:22:31.434" v="784"/>
          <ac:spMkLst>
            <pc:docMk/>
            <pc:sldMk cId="979935752" sldId="264"/>
            <ac:spMk id="3" creationId="{1C86DBFD-00F6-44E9-CB7E-3B09DB4E8D6E}"/>
          </ac:spMkLst>
        </pc:spChg>
        <pc:spChg chg="add mod">
          <ac:chgData name="山口 雄一" userId="159777951d2931aa" providerId="Windows Live" clId="Web-{486F2827-03DD-4BB6-B89A-5E7A64765ED1}" dt="2022-05-06T07:24:34.108" v="836"/>
          <ac:spMkLst>
            <pc:docMk/>
            <pc:sldMk cId="979935752" sldId="264"/>
            <ac:spMk id="153" creationId="{3A2DDEC3-89C2-F215-BC10-E231C711C75D}"/>
          </ac:spMkLst>
        </pc:spChg>
        <pc:spChg chg="add mod">
          <ac:chgData name="山口 雄一" userId="159777951d2931aa" providerId="Windows Live" clId="Web-{486F2827-03DD-4BB6-B89A-5E7A64765ED1}" dt="2022-05-06T07:24:40.718" v="837" actId="1076"/>
          <ac:spMkLst>
            <pc:docMk/>
            <pc:sldMk cId="979935752" sldId="264"/>
            <ac:spMk id="166" creationId="{883D7CCD-69D5-6BC8-61FF-5D943B98B9FF}"/>
          </ac:spMkLst>
        </pc:spChg>
        <pc:graphicFrameChg chg="add mod ord modGraphic">
          <ac:chgData name="山口 雄一" userId="159777951d2931aa" providerId="Windows Live" clId="Web-{486F2827-03DD-4BB6-B89A-5E7A64765ED1}" dt="2022-05-06T07:25:32.312" v="847" actId="20577"/>
          <ac:graphicFrameMkLst>
            <pc:docMk/>
            <pc:sldMk cId="979935752" sldId="264"/>
            <ac:graphicFrameMk id="4" creationId="{5CC1B244-1648-E2F1-6123-019F97ABF16D}"/>
          </ac:graphicFrameMkLst>
        </pc:graphicFrameChg>
      </pc:sldChg>
      <pc:sldChg chg="addSp delSp modSp new">
        <pc:chgData name="山口 雄一" userId="159777951d2931aa" providerId="Windows Live" clId="Web-{486F2827-03DD-4BB6-B89A-5E7A64765ED1}" dt="2022-05-06T07:33:19.868" v="1105" actId="20577"/>
        <pc:sldMkLst>
          <pc:docMk/>
          <pc:sldMk cId="285933059" sldId="265"/>
        </pc:sldMkLst>
        <pc:spChg chg="mod">
          <ac:chgData name="山口 雄一" userId="159777951d2931aa" providerId="Windows Live" clId="Web-{486F2827-03DD-4BB6-B89A-5E7A64765ED1}" dt="2022-05-06T07:26:03.766" v="853" actId="20577"/>
          <ac:spMkLst>
            <pc:docMk/>
            <pc:sldMk cId="285933059" sldId="265"/>
            <ac:spMk id="2" creationId="{EEE15345-F101-CB2C-D039-89FF7430A3A2}"/>
          </ac:spMkLst>
        </pc:spChg>
        <pc:spChg chg="del">
          <ac:chgData name="山口 雄一" userId="159777951d2931aa" providerId="Windows Live" clId="Web-{486F2827-03DD-4BB6-B89A-5E7A64765ED1}" dt="2022-05-06T07:30:04.286" v="854"/>
          <ac:spMkLst>
            <pc:docMk/>
            <pc:sldMk cId="285933059" sldId="265"/>
            <ac:spMk id="3" creationId="{89BE3359-8E57-50E4-128C-D47A936A74ED}"/>
          </ac:spMkLst>
        </pc:spChg>
        <pc:spChg chg="add mod">
          <ac:chgData name="山口 雄一" userId="159777951d2931aa" providerId="Windows Live" clId="Web-{486F2827-03DD-4BB6-B89A-5E7A64765ED1}" dt="2022-05-06T07:33:19.868" v="1105" actId="20577"/>
          <ac:spMkLst>
            <pc:docMk/>
            <pc:sldMk cId="285933059" sldId="265"/>
            <ac:spMk id="5" creationId="{3AD72C3D-48DA-B62A-09A5-6A3233D757DC}"/>
          </ac:spMkLst>
        </pc:spChg>
        <pc:graphicFrameChg chg="add mod ord modGraphic">
          <ac:chgData name="山口 雄一" userId="159777951d2931aa" providerId="Windows Live" clId="Web-{486F2827-03DD-4BB6-B89A-5E7A64765ED1}" dt="2022-05-06T07:32:24.773" v="1093"/>
          <ac:graphicFrameMkLst>
            <pc:docMk/>
            <pc:sldMk cId="285933059" sldId="265"/>
            <ac:graphicFrameMk id="4" creationId="{FFEBF009-FFFA-3794-45EA-E68CA2C4D6CB}"/>
          </ac:graphicFrameMkLst>
        </pc:graphicFrameChg>
      </pc:sldChg>
      <pc:sldChg chg="modSp new">
        <pc:chgData name="山口 雄一" userId="159777951d2931aa" providerId="Windows Live" clId="Web-{486F2827-03DD-4BB6-B89A-5E7A64765ED1}" dt="2022-05-06T07:35:29.934" v="1122" actId="14100"/>
        <pc:sldMkLst>
          <pc:docMk/>
          <pc:sldMk cId="3509616399" sldId="266"/>
        </pc:sldMkLst>
        <pc:spChg chg="mod">
          <ac:chgData name="山口 雄一" userId="159777951d2931aa" providerId="Windows Live" clId="Web-{486F2827-03DD-4BB6-B89A-5E7A64765ED1}" dt="2022-05-06T07:34:20.119" v="1110" actId="20577"/>
          <ac:spMkLst>
            <pc:docMk/>
            <pc:sldMk cId="3509616399" sldId="266"/>
            <ac:spMk id="2" creationId="{55051347-8DD0-59BD-0E39-DA02C7642FDC}"/>
          </ac:spMkLst>
        </pc:spChg>
        <pc:spChg chg="mod">
          <ac:chgData name="山口 雄一" userId="159777951d2931aa" providerId="Windows Live" clId="Web-{486F2827-03DD-4BB6-B89A-5E7A64765ED1}" dt="2022-05-06T07:35:29.934" v="1122" actId="14100"/>
          <ac:spMkLst>
            <pc:docMk/>
            <pc:sldMk cId="3509616399" sldId="266"/>
            <ac:spMk id="3" creationId="{359D8A3C-DB55-27DE-5BA1-8F8B664FE453}"/>
          </ac:spMkLst>
        </pc:spChg>
      </pc:sldChg>
      <pc:sldChg chg="addSp delSp modSp new">
        <pc:chgData name="山口 雄一" userId="159777951d2931aa" providerId="Windows Live" clId="Web-{486F2827-03DD-4BB6-B89A-5E7A64765ED1}" dt="2022-05-06T07:38:09.093" v="1146" actId="20577"/>
        <pc:sldMkLst>
          <pc:docMk/>
          <pc:sldMk cId="884087716" sldId="267"/>
        </pc:sldMkLst>
        <pc:spChg chg="mod">
          <ac:chgData name="山口 雄一" userId="159777951d2931aa" providerId="Windows Live" clId="Web-{486F2827-03DD-4BB6-B89A-5E7A64765ED1}" dt="2022-05-06T07:35:55.075" v="1125" actId="20577"/>
          <ac:spMkLst>
            <pc:docMk/>
            <pc:sldMk cId="884087716" sldId="267"/>
            <ac:spMk id="2" creationId="{D1C5E559-28A0-405D-9D7D-440A63B35248}"/>
          </ac:spMkLst>
        </pc:spChg>
        <pc:spChg chg="del mod">
          <ac:chgData name="山口 雄一" userId="159777951d2931aa" providerId="Windows Live" clId="Web-{486F2827-03DD-4BB6-B89A-5E7A64765ED1}" dt="2022-05-06T07:37:27.421" v="1131"/>
          <ac:spMkLst>
            <pc:docMk/>
            <pc:sldMk cId="884087716" sldId="267"/>
            <ac:spMk id="3" creationId="{EB428493-9F41-96C1-A834-C8AF36AD1779}"/>
          </ac:spMkLst>
        </pc:spChg>
        <pc:graphicFrameChg chg="add mod ord modGraphic">
          <ac:chgData name="山口 雄一" userId="159777951d2931aa" providerId="Windows Live" clId="Web-{486F2827-03DD-4BB6-B89A-5E7A64765ED1}" dt="2022-05-06T07:38:09.093" v="1146" actId="20577"/>
          <ac:graphicFrameMkLst>
            <pc:docMk/>
            <pc:sldMk cId="884087716" sldId="267"/>
            <ac:graphicFrameMk id="4" creationId="{968D9035-0429-7A60-296D-B063E30FF256}"/>
          </ac:graphicFrameMkLst>
        </pc:graphicFrameChg>
      </pc:sldChg>
      <pc:sldChg chg="modSp new mod modClrScheme chgLayout">
        <pc:chgData name="山口 雄一" userId="159777951d2931aa" providerId="Windows Live" clId="Web-{486F2827-03DD-4BB6-B89A-5E7A64765ED1}" dt="2022-05-06T07:36:25.138" v="1128" actId="20577"/>
        <pc:sldMkLst>
          <pc:docMk/>
          <pc:sldMk cId="1586463094" sldId="268"/>
        </pc:sldMkLst>
        <pc:spChg chg="mod ord">
          <ac:chgData name="山口 雄一" userId="159777951d2931aa" providerId="Windows Live" clId="Web-{486F2827-03DD-4BB6-B89A-5E7A64765ED1}" dt="2022-05-06T07:36:25.138" v="1128" actId="20577"/>
          <ac:spMkLst>
            <pc:docMk/>
            <pc:sldMk cId="1586463094" sldId="268"/>
            <ac:spMk id="2" creationId="{6D56C823-B9EE-2F0F-8A59-D514A45C6B6D}"/>
          </ac:spMkLst>
        </pc:spChg>
        <pc:spChg chg="mod ord">
          <ac:chgData name="山口 雄一" userId="159777951d2931aa" providerId="Windows Live" clId="Web-{486F2827-03DD-4BB6-B89A-5E7A64765ED1}" dt="2022-05-06T07:36:22.607" v="1127"/>
          <ac:spMkLst>
            <pc:docMk/>
            <pc:sldMk cId="1586463094" sldId="268"/>
            <ac:spMk id="3" creationId="{F3B0689D-9480-FA59-0930-26AE635A6F14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174630F-4347-4947-A4BF-C667FA166B52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FD50B001-443F-4B6A-8899-4D9C775162CB}">
      <dgm:prSet phldrT="[テキスト]" phldr="0"/>
      <dgm:spPr/>
      <dgm:t>
        <a:bodyPr/>
        <a:lstStyle/>
        <a:p>
          <a:r>
            <a:rPr kumimoji="1" lang="ja-JP" altLang="en-US">
              <a:latin typeface="Corbel" panose="020B0503020204020204"/>
            </a:rPr>
            <a:t>当社の名前でアカウントを作る</a:t>
          </a:r>
          <a:endParaRPr kumimoji="1" lang="ja-JP" altLang="en-US"/>
        </a:p>
      </dgm:t>
    </dgm:pt>
    <dgm:pt modelId="{00318FAD-79FB-400E-866B-41A2179D0077}" type="parTrans" cxnId="{CD22021D-0140-4055-87E2-DBB036901BCA}">
      <dgm:prSet/>
      <dgm:spPr/>
      <dgm:t>
        <a:bodyPr/>
        <a:lstStyle/>
        <a:p>
          <a:endParaRPr kumimoji="1" lang="ja-JP" altLang="en-US"/>
        </a:p>
      </dgm:t>
    </dgm:pt>
    <dgm:pt modelId="{65BAD7F4-611B-4760-A529-D8D62A8C9CEE}" type="sibTrans" cxnId="{CD22021D-0140-4055-87E2-DBB036901BCA}">
      <dgm:prSet/>
      <dgm:spPr/>
      <dgm:t>
        <a:bodyPr/>
        <a:lstStyle/>
        <a:p>
          <a:endParaRPr kumimoji="1" lang="ja-JP" altLang="en-US"/>
        </a:p>
      </dgm:t>
    </dgm:pt>
    <dgm:pt modelId="{48E00CF6-5C82-4069-8ED4-F1234F8F21B4}">
      <dgm:prSet phldrT="[テキスト]" phldr="0"/>
      <dgm:spPr/>
      <dgm:t>
        <a:bodyPr/>
        <a:lstStyle/>
        <a:p>
          <a:pPr rtl="0"/>
          <a:r>
            <a:rPr kumimoji="1" lang="ja-JP"/>
            <a:t>当社を新規客に認知させなければ意味がない</a:t>
          </a:r>
          <a:br>
            <a:rPr kumimoji="1" lang="ja-JP" altLang="en-US" dirty="0">
              <a:latin typeface="Corbel" panose="020B0503020204020204"/>
            </a:rPr>
          </a:br>
          <a:endParaRPr kumimoji="1" lang="ja-JP" dirty="0"/>
        </a:p>
      </dgm:t>
    </dgm:pt>
    <dgm:pt modelId="{525E0B2A-7A3E-46C9-92A5-6E0C23E414C4}" type="parTrans" cxnId="{D2E2E446-EEF4-42F3-89E3-C4FC78F844EF}">
      <dgm:prSet/>
      <dgm:spPr/>
      <dgm:t>
        <a:bodyPr/>
        <a:lstStyle/>
        <a:p>
          <a:endParaRPr kumimoji="1" lang="ja-JP" altLang="en-US"/>
        </a:p>
      </dgm:t>
    </dgm:pt>
    <dgm:pt modelId="{1F741F89-A657-4EAA-A6E9-53707732C00A}" type="sibTrans" cxnId="{D2E2E446-EEF4-42F3-89E3-C4FC78F844EF}">
      <dgm:prSet/>
      <dgm:spPr/>
      <dgm:t>
        <a:bodyPr/>
        <a:lstStyle/>
        <a:p>
          <a:endParaRPr kumimoji="1" lang="ja-JP" altLang="en-US"/>
        </a:p>
      </dgm:t>
    </dgm:pt>
    <dgm:pt modelId="{E7796400-E283-4721-A8FD-C1D5E43D622E}">
      <dgm:prSet phldrT="[テキスト]" phldr="0"/>
      <dgm:spPr/>
      <dgm:t>
        <a:bodyPr/>
        <a:lstStyle/>
        <a:p>
          <a:r>
            <a:rPr kumimoji="1" lang="ja-JP"/>
            <a:t>当社の商品ばかりをただ紹介するだけ</a:t>
          </a:r>
          <a:endParaRPr kumimoji="1" lang="ja-JP" altLang="en-US"/>
        </a:p>
      </dgm:t>
    </dgm:pt>
    <dgm:pt modelId="{25875F91-8FB2-4585-BD7E-2B2A4E13A53E}" type="parTrans" cxnId="{844645F2-0CC9-4E98-B0B5-4EC8AE0E6AA8}">
      <dgm:prSet/>
      <dgm:spPr/>
      <dgm:t>
        <a:bodyPr/>
        <a:lstStyle/>
        <a:p>
          <a:endParaRPr kumimoji="1" lang="ja-JP" altLang="en-US"/>
        </a:p>
      </dgm:t>
    </dgm:pt>
    <dgm:pt modelId="{28DCE093-D638-469C-B61E-D7A6D7B1EC12}" type="sibTrans" cxnId="{844645F2-0CC9-4E98-B0B5-4EC8AE0E6AA8}">
      <dgm:prSet/>
      <dgm:spPr/>
      <dgm:t>
        <a:bodyPr/>
        <a:lstStyle/>
        <a:p>
          <a:endParaRPr kumimoji="1" lang="ja-JP" altLang="en-US"/>
        </a:p>
      </dgm:t>
    </dgm:pt>
    <dgm:pt modelId="{C5CBB51C-F6D1-4823-9F3B-5EBC4E4D9198}">
      <dgm:prSet phldrT="[テキスト]" phldr="0"/>
      <dgm:spPr/>
      <dgm:t>
        <a:bodyPr/>
        <a:lstStyle/>
        <a:p>
          <a:r>
            <a:rPr kumimoji="1" lang="ja-JP" dirty="0"/>
            <a:t>ステマが嫌い</a:t>
          </a:r>
        </a:p>
      </dgm:t>
    </dgm:pt>
    <dgm:pt modelId="{383E4BE6-69E5-44A4-8706-3D13F8CAA02C}" type="parTrans" cxnId="{778369DA-B11E-46A9-9506-EAFCEF952D8D}">
      <dgm:prSet/>
      <dgm:spPr/>
      <dgm:t>
        <a:bodyPr/>
        <a:lstStyle/>
        <a:p>
          <a:endParaRPr kumimoji="1" lang="ja-JP" altLang="en-US"/>
        </a:p>
      </dgm:t>
    </dgm:pt>
    <dgm:pt modelId="{CA174B6F-4A0E-4AFA-A02E-768048B7437E}" type="sibTrans" cxnId="{778369DA-B11E-46A9-9506-EAFCEF952D8D}">
      <dgm:prSet/>
      <dgm:spPr/>
      <dgm:t>
        <a:bodyPr/>
        <a:lstStyle/>
        <a:p>
          <a:endParaRPr kumimoji="1" lang="ja-JP" altLang="en-US"/>
        </a:p>
      </dgm:t>
    </dgm:pt>
    <dgm:pt modelId="{D56AA0B4-F38F-443A-B81A-9E075A327F21}">
      <dgm:prSet phldr="0"/>
      <dgm:spPr/>
      <dgm:t>
        <a:bodyPr/>
        <a:lstStyle/>
        <a:p>
          <a:pPr algn="l" rtl="0"/>
          <a:r>
            <a:rPr kumimoji="1" lang="ja-JP"/>
            <a:t>当社を知っている人</a:t>
          </a:r>
          <a:r>
            <a:rPr kumimoji="1" lang="ja-JP" altLang="en-US" dirty="0">
              <a:solidFill>
                <a:srgbClr val="010000"/>
              </a:solidFill>
              <a:latin typeface="Corbel" panose="020B0503020204020204"/>
            </a:rPr>
            <a:t>しかフォロー</a:t>
          </a:r>
          <a:r>
            <a:rPr kumimoji="1" lang="ja-JP" altLang="en-US" dirty="0">
              <a:latin typeface="Corbel" panose="020B0503020204020204"/>
            </a:rPr>
            <a:t>し</a:t>
          </a:r>
          <a:r>
            <a:rPr kumimoji="1" lang="ja-JP" altLang="en-US" dirty="0">
              <a:solidFill>
                <a:srgbClr val="010000"/>
              </a:solidFill>
              <a:latin typeface="Corbel" panose="020B0503020204020204"/>
            </a:rPr>
            <a:t>ない</a:t>
          </a:r>
          <a:br>
            <a:rPr kumimoji="1" lang="ja-JP" altLang="en-US" dirty="0">
              <a:latin typeface="Corbel" panose="020B0503020204020204"/>
            </a:rPr>
          </a:br>
          <a:endParaRPr kumimoji="1" lang="ja-JP" altLang="en-US" dirty="0">
            <a:latin typeface="Corbel" panose="020B0503020204020204"/>
          </a:endParaRPr>
        </a:p>
      </dgm:t>
    </dgm:pt>
    <dgm:pt modelId="{1CB065E5-3FBD-4F03-93FF-7E4A5EF028C0}" type="parTrans" cxnId="{65DA7CA6-4C01-4C0B-821D-6070B27D92C0}">
      <dgm:prSet/>
      <dgm:spPr/>
    </dgm:pt>
    <dgm:pt modelId="{76DA5999-BDCD-40EF-B8A0-AEA64CB2FA63}" type="sibTrans" cxnId="{65DA7CA6-4C01-4C0B-821D-6070B27D92C0}">
      <dgm:prSet/>
      <dgm:spPr/>
    </dgm:pt>
    <dgm:pt modelId="{9F16566D-3DBE-4558-A49F-DF60F6FEC8D8}">
      <dgm:prSet phldr="0"/>
      <dgm:spPr/>
      <dgm:t>
        <a:bodyPr/>
        <a:lstStyle/>
        <a:p>
          <a:pPr algn="l" rtl="0"/>
          <a:r>
            <a:rPr kumimoji="1" lang="ja-JP" dirty="0"/>
            <a:t>人は売り込みが嫌い</a:t>
          </a:r>
          <a:br>
            <a:rPr kumimoji="1" lang="ja-JP" altLang="en-US" dirty="0">
              <a:latin typeface="Corbel" panose="020B0503020204020204"/>
            </a:rPr>
          </a:br>
          <a:endParaRPr kumimoji="1" lang="ja-JP" altLang="en-US" dirty="0">
            <a:latin typeface="Corbel" panose="020B0503020204020204"/>
          </a:endParaRPr>
        </a:p>
      </dgm:t>
    </dgm:pt>
    <dgm:pt modelId="{C1E568E8-80BA-4F06-AF05-2C773F6724BF}" type="parTrans" cxnId="{9A3D3865-24EA-40E6-9BD1-5247CBD66BBE}">
      <dgm:prSet/>
      <dgm:spPr/>
    </dgm:pt>
    <dgm:pt modelId="{26C6171C-B0B1-4C5D-8857-0BE5A6F75A32}" type="sibTrans" cxnId="{9A3D3865-24EA-40E6-9BD1-5247CBD66BBE}">
      <dgm:prSet/>
      <dgm:spPr/>
    </dgm:pt>
    <dgm:pt modelId="{602B7B9B-9495-454D-8E53-8FBB2E37365C}">
      <dgm:prSet phldr="0"/>
      <dgm:spPr/>
      <dgm:t>
        <a:bodyPr/>
        <a:lstStyle/>
        <a:p>
          <a:pPr algn="l" rtl="0"/>
          <a:r>
            <a:rPr kumimoji="1" lang="ja-JP" dirty="0"/>
            <a:t>業者が嫌い</a:t>
          </a:r>
          <a:br>
            <a:rPr kumimoji="1" lang="ja-JP" altLang="en-US" dirty="0">
              <a:latin typeface="Corbel" panose="020B0503020204020204"/>
            </a:rPr>
          </a:br>
          <a:endParaRPr kumimoji="1" lang="ja-JP" dirty="0"/>
        </a:p>
      </dgm:t>
    </dgm:pt>
    <dgm:pt modelId="{3DE99E2F-5A3D-45D1-A985-58E402E3DA47}" type="parTrans" cxnId="{EAAF07AA-91EE-4095-96CD-05E9057CBCA0}">
      <dgm:prSet/>
      <dgm:spPr/>
    </dgm:pt>
    <dgm:pt modelId="{88A02517-2783-478F-B317-6BA1D43E87C1}" type="sibTrans" cxnId="{EAAF07AA-91EE-4095-96CD-05E9057CBCA0}">
      <dgm:prSet/>
      <dgm:spPr/>
    </dgm:pt>
    <dgm:pt modelId="{37F3DA23-F14F-4EEE-9118-55D0392E233B}">
      <dgm:prSet phldr="0"/>
      <dgm:spPr/>
      <dgm:t>
        <a:bodyPr/>
        <a:lstStyle/>
        <a:p>
          <a:pPr algn="l" rtl="0"/>
          <a:r>
            <a:rPr kumimoji="1" lang="ja-JP" dirty="0"/>
            <a:t>営業が嫌い</a:t>
          </a:r>
          <a:br>
            <a:rPr kumimoji="1" lang="ja-JP" altLang="en-US" dirty="0">
              <a:latin typeface="Corbel" panose="020B0503020204020204"/>
            </a:rPr>
          </a:br>
          <a:endParaRPr kumimoji="1" lang="ja-JP" dirty="0"/>
        </a:p>
      </dgm:t>
    </dgm:pt>
    <dgm:pt modelId="{9AF6071F-FFED-4F25-A9F4-18C2C08194FC}" type="parTrans" cxnId="{0C8D0A8C-34AD-48F5-BD34-EA32A9C20202}">
      <dgm:prSet/>
      <dgm:spPr/>
    </dgm:pt>
    <dgm:pt modelId="{486A5B3D-6CA4-4965-8ED4-C60B4B6DC60D}" type="sibTrans" cxnId="{0C8D0A8C-34AD-48F5-BD34-EA32A9C20202}">
      <dgm:prSet/>
      <dgm:spPr/>
    </dgm:pt>
    <dgm:pt modelId="{4F174C6A-48E2-45DC-BD17-0FC7A7717C98}">
      <dgm:prSet phldr="0"/>
      <dgm:spPr/>
      <dgm:t>
        <a:bodyPr/>
        <a:lstStyle/>
        <a:p>
          <a:r>
            <a:rPr kumimoji="1" lang="ja-JP" altLang="en-US" dirty="0">
              <a:latin typeface="Corbel" panose="020B0503020204020204"/>
            </a:rPr>
            <a:t>業者は嫌われる風潮</a:t>
          </a:r>
        </a:p>
      </dgm:t>
    </dgm:pt>
    <dgm:pt modelId="{A3E90B0A-AAEC-412D-A0AD-C001ED684EF3}" type="parTrans" cxnId="{D2F3A61D-B36B-4C20-89E3-8854C9E3C3CC}">
      <dgm:prSet/>
      <dgm:spPr/>
    </dgm:pt>
    <dgm:pt modelId="{C0B36C4B-DB0A-4C0A-B86D-C53ABEE4A2B6}" type="sibTrans" cxnId="{D2F3A61D-B36B-4C20-89E3-8854C9E3C3CC}">
      <dgm:prSet/>
      <dgm:spPr/>
    </dgm:pt>
    <dgm:pt modelId="{E4FD68D8-6B1F-4A60-B0AF-E58E0F843E28}" type="pres">
      <dgm:prSet presAssocID="{0174630F-4347-4947-A4BF-C667FA166B52}" presName="Name0" presStyleCnt="0">
        <dgm:presLayoutVars>
          <dgm:dir/>
          <dgm:animLvl val="lvl"/>
          <dgm:resizeHandles val="exact"/>
        </dgm:presLayoutVars>
      </dgm:prSet>
      <dgm:spPr/>
    </dgm:pt>
    <dgm:pt modelId="{06EC2AE4-4103-42C5-A872-7E75204D458E}" type="pres">
      <dgm:prSet presAssocID="{FD50B001-443F-4B6A-8899-4D9C775162CB}" presName="composite" presStyleCnt="0"/>
      <dgm:spPr/>
    </dgm:pt>
    <dgm:pt modelId="{A2844354-A258-4783-9682-8F240B9ED36E}" type="pres">
      <dgm:prSet presAssocID="{FD50B001-443F-4B6A-8899-4D9C775162CB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</dgm:pt>
    <dgm:pt modelId="{0F0FC74D-54CE-4C9D-BB4A-7C949DF81367}" type="pres">
      <dgm:prSet presAssocID="{FD50B001-443F-4B6A-8899-4D9C775162CB}" presName="desTx" presStyleLbl="alignAccFollowNode1" presStyleIdx="0" presStyleCnt="2">
        <dgm:presLayoutVars>
          <dgm:bulletEnabled val="1"/>
        </dgm:presLayoutVars>
      </dgm:prSet>
      <dgm:spPr/>
    </dgm:pt>
    <dgm:pt modelId="{D0B574B8-2B2F-4045-9D2D-66327607C56C}" type="pres">
      <dgm:prSet presAssocID="{65BAD7F4-611B-4760-A529-D8D62A8C9CEE}" presName="space" presStyleCnt="0"/>
      <dgm:spPr/>
    </dgm:pt>
    <dgm:pt modelId="{556EF9C1-28B7-4C4B-B4F3-F64A5F983723}" type="pres">
      <dgm:prSet presAssocID="{E7796400-E283-4721-A8FD-C1D5E43D622E}" presName="composite" presStyleCnt="0"/>
      <dgm:spPr/>
    </dgm:pt>
    <dgm:pt modelId="{3009072C-27A0-4168-9325-C53B8C6B4FA7}" type="pres">
      <dgm:prSet presAssocID="{E7796400-E283-4721-A8FD-C1D5E43D622E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</dgm:pt>
    <dgm:pt modelId="{7DEF7D00-6A8F-45FB-8C3E-2C7609CE6311}" type="pres">
      <dgm:prSet presAssocID="{E7796400-E283-4721-A8FD-C1D5E43D622E}" presName="desTx" presStyleLbl="alignAccFollowNode1" presStyleIdx="1" presStyleCnt="2">
        <dgm:presLayoutVars>
          <dgm:bulletEnabled val="1"/>
        </dgm:presLayoutVars>
      </dgm:prSet>
      <dgm:spPr/>
    </dgm:pt>
  </dgm:ptLst>
  <dgm:cxnLst>
    <dgm:cxn modelId="{BDCF120D-9F14-4B18-8F11-E4CD15E568BC}" type="presOf" srcId="{FD50B001-443F-4B6A-8899-4D9C775162CB}" destId="{A2844354-A258-4783-9682-8F240B9ED36E}" srcOrd="0" destOrd="0" presId="urn:microsoft.com/office/officeart/2005/8/layout/hList1"/>
    <dgm:cxn modelId="{CD22021D-0140-4055-87E2-DBB036901BCA}" srcId="{0174630F-4347-4947-A4BF-C667FA166B52}" destId="{FD50B001-443F-4B6A-8899-4D9C775162CB}" srcOrd="0" destOrd="0" parTransId="{00318FAD-79FB-400E-866B-41A2179D0077}" sibTransId="{65BAD7F4-611B-4760-A529-D8D62A8C9CEE}"/>
    <dgm:cxn modelId="{D2F3A61D-B36B-4C20-89E3-8854C9E3C3CC}" srcId="{FD50B001-443F-4B6A-8899-4D9C775162CB}" destId="{4F174C6A-48E2-45DC-BD17-0FC7A7717C98}" srcOrd="2" destOrd="0" parTransId="{A3E90B0A-AAEC-412D-A0AD-C001ED684EF3}" sibTransId="{C0B36C4B-DB0A-4C0A-B86D-C53ABEE4A2B6}"/>
    <dgm:cxn modelId="{839D143B-3425-48CA-B553-371FA057AE0F}" type="presOf" srcId="{E7796400-E283-4721-A8FD-C1D5E43D622E}" destId="{3009072C-27A0-4168-9325-C53B8C6B4FA7}" srcOrd="0" destOrd="0" presId="urn:microsoft.com/office/officeart/2005/8/layout/hList1"/>
    <dgm:cxn modelId="{DEAAA23B-5618-4D62-94D4-18C121D3ECE2}" type="presOf" srcId="{37F3DA23-F14F-4EEE-9118-55D0392E233B}" destId="{7DEF7D00-6A8F-45FB-8C3E-2C7609CE6311}" srcOrd="0" destOrd="2" presId="urn:microsoft.com/office/officeart/2005/8/layout/hList1"/>
    <dgm:cxn modelId="{AAF16644-8873-4D0C-97E9-A98550132530}" type="presOf" srcId="{C5CBB51C-F6D1-4823-9F3B-5EBC4E4D9198}" destId="{7DEF7D00-6A8F-45FB-8C3E-2C7609CE6311}" srcOrd="0" destOrd="3" presId="urn:microsoft.com/office/officeart/2005/8/layout/hList1"/>
    <dgm:cxn modelId="{9A3D3865-24EA-40E6-9BD1-5247CBD66BBE}" srcId="{E7796400-E283-4721-A8FD-C1D5E43D622E}" destId="{9F16566D-3DBE-4558-A49F-DF60F6FEC8D8}" srcOrd="0" destOrd="0" parTransId="{C1E568E8-80BA-4F06-AF05-2C773F6724BF}" sibTransId="{26C6171C-B0B1-4C5D-8857-0BE5A6F75A32}"/>
    <dgm:cxn modelId="{D2E2E446-EEF4-42F3-89E3-C4FC78F844EF}" srcId="{FD50B001-443F-4B6A-8899-4D9C775162CB}" destId="{48E00CF6-5C82-4069-8ED4-F1234F8F21B4}" srcOrd="1" destOrd="0" parTransId="{525E0B2A-7A3E-46C9-92A5-6E0C23E414C4}" sibTransId="{1F741F89-A657-4EAA-A6E9-53707732C00A}"/>
    <dgm:cxn modelId="{0949564A-F7F8-4A05-98A1-F2827389CF7B}" type="presOf" srcId="{9F16566D-3DBE-4558-A49F-DF60F6FEC8D8}" destId="{7DEF7D00-6A8F-45FB-8C3E-2C7609CE6311}" srcOrd="0" destOrd="0" presId="urn:microsoft.com/office/officeart/2005/8/layout/hList1"/>
    <dgm:cxn modelId="{731A6683-8706-40F7-AFEA-FD8929069169}" type="presOf" srcId="{48E00CF6-5C82-4069-8ED4-F1234F8F21B4}" destId="{0F0FC74D-54CE-4C9D-BB4A-7C949DF81367}" srcOrd="0" destOrd="1" presId="urn:microsoft.com/office/officeart/2005/8/layout/hList1"/>
    <dgm:cxn modelId="{0C8D0A8C-34AD-48F5-BD34-EA32A9C20202}" srcId="{E7796400-E283-4721-A8FD-C1D5E43D622E}" destId="{37F3DA23-F14F-4EEE-9118-55D0392E233B}" srcOrd="2" destOrd="0" parTransId="{9AF6071F-FFED-4F25-A9F4-18C2C08194FC}" sibTransId="{486A5B3D-6CA4-4965-8ED4-C60B4B6DC60D}"/>
    <dgm:cxn modelId="{3E7C0AA0-3E7C-4AAD-9CF3-1C41C26FECAE}" type="presOf" srcId="{4F174C6A-48E2-45DC-BD17-0FC7A7717C98}" destId="{0F0FC74D-54CE-4C9D-BB4A-7C949DF81367}" srcOrd="0" destOrd="2" presId="urn:microsoft.com/office/officeart/2005/8/layout/hList1"/>
    <dgm:cxn modelId="{B7BFCFA3-E3F2-4D32-AC38-A3F485F85B80}" type="presOf" srcId="{D56AA0B4-F38F-443A-B81A-9E075A327F21}" destId="{0F0FC74D-54CE-4C9D-BB4A-7C949DF81367}" srcOrd="0" destOrd="0" presId="urn:microsoft.com/office/officeart/2005/8/layout/hList1"/>
    <dgm:cxn modelId="{65DA7CA6-4C01-4C0B-821D-6070B27D92C0}" srcId="{FD50B001-443F-4B6A-8899-4D9C775162CB}" destId="{D56AA0B4-F38F-443A-B81A-9E075A327F21}" srcOrd="0" destOrd="0" parTransId="{1CB065E5-3FBD-4F03-93FF-7E4A5EF028C0}" sibTransId="{76DA5999-BDCD-40EF-B8A0-AEA64CB2FA63}"/>
    <dgm:cxn modelId="{EAAF07AA-91EE-4095-96CD-05E9057CBCA0}" srcId="{E7796400-E283-4721-A8FD-C1D5E43D622E}" destId="{602B7B9B-9495-454D-8E53-8FBB2E37365C}" srcOrd="1" destOrd="0" parTransId="{3DE99E2F-5A3D-45D1-A985-58E402E3DA47}" sibTransId="{88A02517-2783-478F-B317-6BA1D43E87C1}"/>
    <dgm:cxn modelId="{54054FB9-B0DF-4022-925C-451F65ED9EB2}" type="presOf" srcId="{0174630F-4347-4947-A4BF-C667FA166B52}" destId="{E4FD68D8-6B1F-4A60-B0AF-E58E0F843E28}" srcOrd="0" destOrd="0" presId="urn:microsoft.com/office/officeart/2005/8/layout/hList1"/>
    <dgm:cxn modelId="{778369DA-B11E-46A9-9506-EAFCEF952D8D}" srcId="{E7796400-E283-4721-A8FD-C1D5E43D622E}" destId="{C5CBB51C-F6D1-4823-9F3B-5EBC4E4D9198}" srcOrd="3" destOrd="0" parTransId="{383E4BE6-69E5-44A4-8706-3D13F8CAA02C}" sibTransId="{CA174B6F-4A0E-4AFA-A02E-768048B7437E}"/>
    <dgm:cxn modelId="{854A16ED-67A3-412C-82BC-A5973EEEFEE4}" type="presOf" srcId="{602B7B9B-9495-454D-8E53-8FBB2E37365C}" destId="{7DEF7D00-6A8F-45FB-8C3E-2C7609CE6311}" srcOrd="0" destOrd="1" presId="urn:microsoft.com/office/officeart/2005/8/layout/hList1"/>
    <dgm:cxn modelId="{844645F2-0CC9-4E98-B0B5-4EC8AE0E6AA8}" srcId="{0174630F-4347-4947-A4BF-C667FA166B52}" destId="{E7796400-E283-4721-A8FD-C1D5E43D622E}" srcOrd="1" destOrd="0" parTransId="{25875F91-8FB2-4585-BD7E-2B2A4E13A53E}" sibTransId="{28DCE093-D638-469C-B61E-D7A6D7B1EC12}"/>
    <dgm:cxn modelId="{B7FC0003-401A-4840-89A2-FB491E051122}" type="presParOf" srcId="{E4FD68D8-6B1F-4A60-B0AF-E58E0F843E28}" destId="{06EC2AE4-4103-42C5-A872-7E75204D458E}" srcOrd="0" destOrd="0" presId="urn:microsoft.com/office/officeart/2005/8/layout/hList1"/>
    <dgm:cxn modelId="{A8B8B3EB-554F-4817-9ECB-0FCEA8458F4F}" type="presParOf" srcId="{06EC2AE4-4103-42C5-A872-7E75204D458E}" destId="{A2844354-A258-4783-9682-8F240B9ED36E}" srcOrd="0" destOrd="0" presId="urn:microsoft.com/office/officeart/2005/8/layout/hList1"/>
    <dgm:cxn modelId="{1176B126-D156-47BB-BCD1-74ECFC394307}" type="presParOf" srcId="{06EC2AE4-4103-42C5-A872-7E75204D458E}" destId="{0F0FC74D-54CE-4C9D-BB4A-7C949DF81367}" srcOrd="1" destOrd="0" presId="urn:microsoft.com/office/officeart/2005/8/layout/hList1"/>
    <dgm:cxn modelId="{9B6A2F8C-F6C1-4140-A948-6BC39DC3E42C}" type="presParOf" srcId="{E4FD68D8-6B1F-4A60-B0AF-E58E0F843E28}" destId="{D0B574B8-2B2F-4045-9D2D-66327607C56C}" srcOrd="1" destOrd="0" presId="urn:microsoft.com/office/officeart/2005/8/layout/hList1"/>
    <dgm:cxn modelId="{2CDAD98F-8A41-45E3-8B4F-C7343D323155}" type="presParOf" srcId="{E4FD68D8-6B1F-4A60-B0AF-E58E0F843E28}" destId="{556EF9C1-28B7-4C4B-B4F3-F64A5F983723}" srcOrd="2" destOrd="0" presId="urn:microsoft.com/office/officeart/2005/8/layout/hList1"/>
    <dgm:cxn modelId="{75E2B706-DCB9-48A5-AC7D-066B2CAF3CF9}" type="presParOf" srcId="{556EF9C1-28B7-4C4B-B4F3-F64A5F983723}" destId="{3009072C-27A0-4168-9325-C53B8C6B4FA7}" srcOrd="0" destOrd="0" presId="urn:microsoft.com/office/officeart/2005/8/layout/hList1"/>
    <dgm:cxn modelId="{326968B4-5B1D-4A99-8F58-E5A008564C90}" type="presParOf" srcId="{556EF9C1-28B7-4C4B-B4F3-F64A5F983723}" destId="{7DEF7D00-6A8F-45FB-8C3E-2C7609CE6311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FCBEEFC-EFAE-4C01-9C75-98DA5E73C90E}" type="doc">
      <dgm:prSet loTypeId="urn:microsoft.com/office/officeart/2005/8/layout/chevron2" loCatId="process" qsTypeId="urn:microsoft.com/office/officeart/2005/8/quickstyle/simple1" qsCatId="simple" csTypeId="urn:microsoft.com/office/officeart/2005/8/colors/accent1_5" csCatId="accent1" phldr="1"/>
      <dgm:spPr/>
      <dgm:t>
        <a:bodyPr/>
        <a:lstStyle/>
        <a:p>
          <a:endParaRPr kumimoji="1" lang="ja-JP" altLang="en-US"/>
        </a:p>
      </dgm:t>
    </dgm:pt>
    <dgm:pt modelId="{268CA311-ADA7-41BA-9BBA-E3D6897BF8AB}">
      <dgm:prSet phldrT="[テキスト]" phldr="0"/>
      <dgm:spPr/>
      <dgm:t>
        <a:bodyPr/>
        <a:lstStyle/>
        <a:p>
          <a:r>
            <a:rPr kumimoji="1" lang="ja-JP" altLang="en-US">
              <a:latin typeface="Corbel" panose="020B0503020204020204"/>
            </a:rPr>
            <a:t>集客</a:t>
          </a:r>
          <a:endParaRPr kumimoji="1" lang="ja-JP" altLang="en-US"/>
        </a:p>
      </dgm:t>
    </dgm:pt>
    <dgm:pt modelId="{48DCB481-6DDD-46BF-814C-9FC09DA17EF5}" type="parTrans" cxnId="{F659D097-02BF-406B-B1FF-DDEC5AE13214}">
      <dgm:prSet/>
      <dgm:spPr/>
      <dgm:t>
        <a:bodyPr/>
        <a:lstStyle/>
        <a:p>
          <a:endParaRPr kumimoji="1" lang="ja-JP" altLang="en-US"/>
        </a:p>
      </dgm:t>
    </dgm:pt>
    <dgm:pt modelId="{461C5609-1619-4FAF-87AD-5B1210BDA646}" type="sibTrans" cxnId="{F659D097-02BF-406B-B1FF-DDEC5AE13214}">
      <dgm:prSet/>
      <dgm:spPr/>
      <dgm:t>
        <a:bodyPr/>
        <a:lstStyle/>
        <a:p>
          <a:endParaRPr kumimoji="1" lang="ja-JP" altLang="en-US"/>
        </a:p>
      </dgm:t>
    </dgm:pt>
    <dgm:pt modelId="{F35B28AB-00C4-47FD-8C16-8AAA18F890F1}">
      <dgm:prSet phldrT="[テキスト]" phldr="0"/>
      <dgm:spPr/>
      <dgm:t>
        <a:bodyPr/>
        <a:lstStyle/>
        <a:p>
          <a:pPr rtl="0"/>
          <a:r>
            <a:rPr kumimoji="1" lang="ja-JP"/>
            <a:t>商品の存在を認知される</a:t>
          </a:r>
          <a:endParaRPr kumimoji="1" lang="ja-JP" altLang="en-US">
            <a:latin typeface="Corbel" panose="020B0503020204020204"/>
          </a:endParaRPr>
        </a:p>
      </dgm:t>
    </dgm:pt>
    <dgm:pt modelId="{2FD58A69-51A3-456C-9A00-E80132A6815E}" type="parTrans" cxnId="{2C337B88-6084-436C-B877-79A090F3E728}">
      <dgm:prSet/>
      <dgm:spPr/>
      <dgm:t>
        <a:bodyPr/>
        <a:lstStyle/>
        <a:p>
          <a:endParaRPr kumimoji="1" lang="ja-JP" altLang="en-US"/>
        </a:p>
      </dgm:t>
    </dgm:pt>
    <dgm:pt modelId="{70DD0340-3D09-45C3-9E90-C1C871F27D5F}" type="sibTrans" cxnId="{2C337B88-6084-436C-B877-79A090F3E728}">
      <dgm:prSet/>
      <dgm:spPr/>
      <dgm:t>
        <a:bodyPr/>
        <a:lstStyle/>
        <a:p>
          <a:endParaRPr kumimoji="1" lang="ja-JP" altLang="en-US"/>
        </a:p>
      </dgm:t>
    </dgm:pt>
    <dgm:pt modelId="{0C9826D4-5C35-4BEE-8B26-7FEA021699F8}">
      <dgm:prSet phldrT="[テキスト]" phldr="0"/>
      <dgm:spPr/>
      <dgm:t>
        <a:bodyPr/>
        <a:lstStyle/>
        <a:p>
          <a:r>
            <a:rPr kumimoji="1" lang="ja-JP" altLang="en-US">
              <a:latin typeface="Corbel" panose="020B0503020204020204"/>
            </a:rPr>
            <a:t>教育</a:t>
          </a:r>
          <a:endParaRPr kumimoji="1" lang="ja-JP" altLang="en-US"/>
        </a:p>
      </dgm:t>
    </dgm:pt>
    <dgm:pt modelId="{C93011A8-8292-4FA1-A59D-B5D33F31B901}" type="parTrans" cxnId="{AC01E778-4B70-4154-A376-768E3B86F5CA}">
      <dgm:prSet/>
      <dgm:spPr/>
      <dgm:t>
        <a:bodyPr/>
        <a:lstStyle/>
        <a:p>
          <a:endParaRPr kumimoji="1" lang="ja-JP" altLang="en-US"/>
        </a:p>
      </dgm:t>
    </dgm:pt>
    <dgm:pt modelId="{DD1DAD6A-14B1-4BEC-909B-A0502CCFC86E}" type="sibTrans" cxnId="{AC01E778-4B70-4154-A376-768E3B86F5CA}">
      <dgm:prSet/>
      <dgm:spPr/>
      <dgm:t>
        <a:bodyPr/>
        <a:lstStyle/>
        <a:p>
          <a:endParaRPr kumimoji="1" lang="ja-JP" altLang="en-US"/>
        </a:p>
      </dgm:t>
    </dgm:pt>
    <dgm:pt modelId="{14F99B9C-005F-43FE-B554-03AFBEBB398E}">
      <dgm:prSet phldrT="[テキスト]" phldr="0"/>
      <dgm:spPr/>
      <dgm:t>
        <a:bodyPr/>
        <a:lstStyle/>
        <a:p>
          <a:pPr rtl="0"/>
          <a:r>
            <a:rPr kumimoji="1" lang="ja-JP" altLang="en-US">
              <a:latin typeface="Corbel" panose="020B0503020204020204"/>
            </a:rPr>
            <a:t>タオルを買った後の幸せな未来を想像させる</a:t>
          </a:r>
        </a:p>
      </dgm:t>
    </dgm:pt>
    <dgm:pt modelId="{66EC2352-8F12-434C-B41E-9708E5B69BF0}" type="parTrans" cxnId="{42F94A50-D94D-4F2B-B74A-0CFA24F10096}">
      <dgm:prSet/>
      <dgm:spPr/>
      <dgm:t>
        <a:bodyPr/>
        <a:lstStyle/>
        <a:p>
          <a:endParaRPr kumimoji="1" lang="ja-JP" altLang="en-US"/>
        </a:p>
      </dgm:t>
    </dgm:pt>
    <dgm:pt modelId="{F0441BB0-4EFE-4BF5-BDD3-88DC2F11684B}" type="sibTrans" cxnId="{42F94A50-D94D-4F2B-B74A-0CFA24F10096}">
      <dgm:prSet/>
      <dgm:spPr/>
      <dgm:t>
        <a:bodyPr/>
        <a:lstStyle/>
        <a:p>
          <a:endParaRPr kumimoji="1" lang="ja-JP" altLang="en-US"/>
        </a:p>
      </dgm:t>
    </dgm:pt>
    <dgm:pt modelId="{DA7399B4-AD50-46DB-B284-012E4A737A26}">
      <dgm:prSet phldrT="[テキスト]" phldr="0"/>
      <dgm:spPr/>
      <dgm:t>
        <a:bodyPr/>
        <a:lstStyle/>
        <a:p>
          <a:r>
            <a:rPr kumimoji="1" lang="ja-JP" altLang="en-US">
              <a:latin typeface="Corbel" panose="020B0503020204020204"/>
            </a:rPr>
            <a:t>販売</a:t>
          </a:r>
          <a:endParaRPr kumimoji="1" lang="ja-JP" altLang="en-US"/>
        </a:p>
      </dgm:t>
    </dgm:pt>
    <dgm:pt modelId="{400E16B1-B482-4369-A25C-C224CB2FB451}" type="parTrans" cxnId="{EBFB4AEF-7B9C-44F8-8957-F9CE8E43C80A}">
      <dgm:prSet/>
      <dgm:spPr/>
      <dgm:t>
        <a:bodyPr/>
        <a:lstStyle/>
        <a:p>
          <a:endParaRPr kumimoji="1" lang="ja-JP" altLang="en-US"/>
        </a:p>
      </dgm:t>
    </dgm:pt>
    <dgm:pt modelId="{63D85934-E37E-48EE-9423-47384AF23032}" type="sibTrans" cxnId="{EBFB4AEF-7B9C-44F8-8957-F9CE8E43C80A}">
      <dgm:prSet/>
      <dgm:spPr/>
      <dgm:t>
        <a:bodyPr/>
        <a:lstStyle/>
        <a:p>
          <a:endParaRPr kumimoji="1" lang="ja-JP" altLang="en-US"/>
        </a:p>
      </dgm:t>
    </dgm:pt>
    <dgm:pt modelId="{4308B61A-ED58-4AF1-BF84-AE43BB8DB857}">
      <dgm:prSet phldrT="[テキスト]" phldr="0"/>
      <dgm:spPr/>
      <dgm:t>
        <a:bodyPr/>
        <a:lstStyle/>
        <a:p>
          <a:pPr rtl="0"/>
          <a:r>
            <a:rPr kumimoji="1" lang="ja-JP"/>
            <a:t>商品をカートに入れる</a:t>
          </a:r>
          <a:endParaRPr kumimoji="1" lang="ja-JP" altLang="en-US">
            <a:latin typeface="Corbel" panose="020B0503020204020204"/>
          </a:endParaRPr>
        </a:p>
      </dgm:t>
    </dgm:pt>
    <dgm:pt modelId="{4746E8DF-4D7B-43BB-A934-F368EE43EBC6}" type="parTrans" cxnId="{00CEA117-D918-458C-A2C5-6C61F7442A8E}">
      <dgm:prSet/>
      <dgm:spPr/>
      <dgm:t>
        <a:bodyPr/>
        <a:lstStyle/>
        <a:p>
          <a:endParaRPr kumimoji="1" lang="ja-JP" altLang="en-US"/>
        </a:p>
      </dgm:t>
    </dgm:pt>
    <dgm:pt modelId="{3D45429A-B011-45F2-8F3B-97FD4D751563}" type="sibTrans" cxnId="{00CEA117-D918-458C-A2C5-6C61F7442A8E}">
      <dgm:prSet/>
      <dgm:spPr/>
      <dgm:t>
        <a:bodyPr/>
        <a:lstStyle/>
        <a:p>
          <a:endParaRPr kumimoji="1" lang="ja-JP" altLang="en-US"/>
        </a:p>
      </dgm:t>
    </dgm:pt>
    <dgm:pt modelId="{724897EC-69DF-4E11-86CC-B0A2E9FA1529}">
      <dgm:prSet phldr="0"/>
      <dgm:spPr/>
      <dgm:t>
        <a:bodyPr/>
        <a:lstStyle/>
        <a:p>
          <a:r>
            <a:rPr kumimoji="1" lang="ja-JP"/>
            <a:t>興味を持つ</a:t>
          </a:r>
        </a:p>
      </dgm:t>
    </dgm:pt>
    <dgm:pt modelId="{3D1112E7-791A-4F04-9C5C-11BBF3AA4B82}" type="parTrans" cxnId="{5B4C713D-6DAB-41B4-86D7-C7C7FC423DE9}">
      <dgm:prSet/>
      <dgm:spPr/>
    </dgm:pt>
    <dgm:pt modelId="{73F43075-3351-4798-9217-268F6BB020CD}" type="sibTrans" cxnId="{5B4C713D-6DAB-41B4-86D7-C7C7FC423DE9}">
      <dgm:prSet/>
      <dgm:spPr/>
    </dgm:pt>
    <dgm:pt modelId="{CD5C845F-C47F-4877-9302-4168E425D273}">
      <dgm:prSet phldr="0"/>
      <dgm:spPr/>
      <dgm:t>
        <a:bodyPr/>
        <a:lstStyle/>
        <a:p>
          <a:pPr rtl="0"/>
          <a:r>
            <a:rPr kumimoji="1" lang="ja-JP"/>
            <a:t>比較検討</a:t>
          </a:r>
          <a:endParaRPr kumimoji="1" lang="ja-JP" altLang="en-US">
            <a:latin typeface="Corbel" panose="020B0503020204020204"/>
          </a:endParaRPr>
        </a:p>
      </dgm:t>
    </dgm:pt>
    <dgm:pt modelId="{C0942410-D513-48F4-A23B-14CA8A549B38}" type="parTrans" cxnId="{6A6ED161-E648-442E-AB04-AAE77A53BC72}">
      <dgm:prSet/>
      <dgm:spPr/>
    </dgm:pt>
    <dgm:pt modelId="{02FF4E94-2170-4526-AB4C-AAD226461BC4}" type="sibTrans" cxnId="{6A6ED161-E648-442E-AB04-AAE77A53BC72}">
      <dgm:prSet/>
      <dgm:spPr/>
    </dgm:pt>
    <dgm:pt modelId="{BDC56BDA-E69C-4FD9-B9C6-2E1D4FC3CA33}">
      <dgm:prSet phldr="0"/>
      <dgm:spPr/>
      <dgm:t>
        <a:bodyPr/>
        <a:lstStyle/>
        <a:p>
          <a:r>
            <a:rPr kumimoji="1" lang="ja-JP"/>
            <a:t>信頼を得る</a:t>
          </a:r>
        </a:p>
      </dgm:t>
    </dgm:pt>
    <dgm:pt modelId="{FA3FF250-D28D-4F5D-9B62-039A9C0E564F}" type="parTrans" cxnId="{4689C21B-8544-4DDD-9D3F-D64BEAEC08D9}">
      <dgm:prSet/>
      <dgm:spPr/>
    </dgm:pt>
    <dgm:pt modelId="{3423EA52-4107-4545-B976-98F56236BFFD}" type="sibTrans" cxnId="{4689C21B-8544-4DDD-9D3F-D64BEAEC08D9}">
      <dgm:prSet/>
      <dgm:spPr/>
    </dgm:pt>
    <dgm:pt modelId="{8C94D89D-2A04-47FF-8240-68F695E86C9E}">
      <dgm:prSet phldr="0"/>
      <dgm:spPr/>
      <dgm:t>
        <a:bodyPr/>
        <a:lstStyle/>
        <a:p>
          <a:r>
            <a:rPr kumimoji="1" lang="ja-JP"/>
            <a:t>アフターフォロー</a:t>
          </a:r>
        </a:p>
      </dgm:t>
    </dgm:pt>
    <dgm:pt modelId="{75D94B6D-825C-4C71-8D10-D4693D8DDA8F}" type="parTrans" cxnId="{511BDBD0-3DFF-4052-B1C1-4AAEC80459B3}">
      <dgm:prSet/>
      <dgm:spPr/>
    </dgm:pt>
    <dgm:pt modelId="{DFA70770-9F7D-4361-85A1-B938334C4D0B}" type="sibTrans" cxnId="{511BDBD0-3DFF-4052-B1C1-4AAEC80459B3}">
      <dgm:prSet/>
      <dgm:spPr/>
    </dgm:pt>
    <dgm:pt modelId="{62597738-7E90-43F8-8D8D-F0CA9DE2D656}">
      <dgm:prSet phldr="0"/>
      <dgm:spPr/>
      <dgm:t>
        <a:bodyPr/>
        <a:lstStyle/>
        <a:p>
          <a:r>
            <a:rPr kumimoji="1" lang="ja-JP"/>
            <a:t>ほしいと思ってもらう</a:t>
          </a:r>
        </a:p>
      </dgm:t>
    </dgm:pt>
    <dgm:pt modelId="{2E0C677C-FE26-44FC-A087-3A5AA2F4E5FE}" type="parTrans" cxnId="{809A4E3A-6D10-4B6E-9F04-9618529B086E}">
      <dgm:prSet/>
      <dgm:spPr/>
    </dgm:pt>
    <dgm:pt modelId="{31A1AE14-7772-42F9-B892-36C068057A0A}" type="sibTrans" cxnId="{809A4E3A-6D10-4B6E-9F04-9618529B086E}">
      <dgm:prSet/>
      <dgm:spPr/>
    </dgm:pt>
    <dgm:pt modelId="{27C94402-DBE6-4B46-96F7-5B1D4AF373C1}" type="pres">
      <dgm:prSet presAssocID="{5FCBEEFC-EFAE-4C01-9C75-98DA5E73C90E}" presName="linearFlow" presStyleCnt="0">
        <dgm:presLayoutVars>
          <dgm:dir/>
          <dgm:animLvl val="lvl"/>
          <dgm:resizeHandles val="exact"/>
        </dgm:presLayoutVars>
      </dgm:prSet>
      <dgm:spPr/>
    </dgm:pt>
    <dgm:pt modelId="{D6C002EE-90A2-4381-A0A4-16F4FA2A55DA}" type="pres">
      <dgm:prSet presAssocID="{268CA311-ADA7-41BA-9BBA-E3D6897BF8AB}" presName="composite" presStyleCnt="0"/>
      <dgm:spPr/>
    </dgm:pt>
    <dgm:pt modelId="{B116BDF6-64B2-4E2E-B54B-42B9572D1436}" type="pres">
      <dgm:prSet presAssocID="{268CA311-ADA7-41BA-9BBA-E3D6897BF8AB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AF97457C-D48E-4CE1-826F-999E44D4EF35}" type="pres">
      <dgm:prSet presAssocID="{268CA311-ADA7-41BA-9BBA-E3D6897BF8AB}" presName="descendantText" presStyleLbl="alignAcc1" presStyleIdx="0" presStyleCnt="3">
        <dgm:presLayoutVars>
          <dgm:bulletEnabled val="1"/>
        </dgm:presLayoutVars>
      </dgm:prSet>
      <dgm:spPr/>
    </dgm:pt>
    <dgm:pt modelId="{3AAEAF54-4009-44DB-94DB-0153D727234D}" type="pres">
      <dgm:prSet presAssocID="{461C5609-1619-4FAF-87AD-5B1210BDA646}" presName="sp" presStyleCnt="0"/>
      <dgm:spPr/>
    </dgm:pt>
    <dgm:pt modelId="{755E9447-5C8C-4799-8FE0-A7E30792806E}" type="pres">
      <dgm:prSet presAssocID="{0C9826D4-5C35-4BEE-8B26-7FEA021699F8}" presName="composite" presStyleCnt="0"/>
      <dgm:spPr/>
    </dgm:pt>
    <dgm:pt modelId="{96F67A7A-CE71-4AFD-A74A-3683C5D77C87}" type="pres">
      <dgm:prSet presAssocID="{0C9826D4-5C35-4BEE-8B26-7FEA021699F8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A60C8916-B65E-445F-8B41-2FE518AEA18D}" type="pres">
      <dgm:prSet presAssocID="{0C9826D4-5C35-4BEE-8B26-7FEA021699F8}" presName="descendantText" presStyleLbl="alignAcc1" presStyleIdx="1" presStyleCnt="3">
        <dgm:presLayoutVars>
          <dgm:bulletEnabled val="1"/>
        </dgm:presLayoutVars>
      </dgm:prSet>
      <dgm:spPr/>
    </dgm:pt>
    <dgm:pt modelId="{F60A01E1-7D89-4D58-8417-9E8D2C110FDC}" type="pres">
      <dgm:prSet presAssocID="{DD1DAD6A-14B1-4BEC-909B-A0502CCFC86E}" presName="sp" presStyleCnt="0"/>
      <dgm:spPr/>
    </dgm:pt>
    <dgm:pt modelId="{252A6FFD-B108-4C7E-8A04-89AC04372C90}" type="pres">
      <dgm:prSet presAssocID="{DA7399B4-AD50-46DB-B284-012E4A737A26}" presName="composite" presStyleCnt="0"/>
      <dgm:spPr/>
    </dgm:pt>
    <dgm:pt modelId="{F1467851-73D3-4E3C-8DCB-A69AF3DC6698}" type="pres">
      <dgm:prSet presAssocID="{DA7399B4-AD50-46DB-B284-012E4A737A26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DADF454B-90CC-4DBD-96E3-2CF77AB76E76}" type="pres">
      <dgm:prSet presAssocID="{DA7399B4-AD50-46DB-B284-012E4A737A26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09506510-F57E-418C-8B88-B157701A6AAF}" type="presOf" srcId="{5FCBEEFC-EFAE-4C01-9C75-98DA5E73C90E}" destId="{27C94402-DBE6-4B46-96F7-5B1D4AF373C1}" srcOrd="0" destOrd="0" presId="urn:microsoft.com/office/officeart/2005/8/layout/chevron2"/>
    <dgm:cxn modelId="{5B6E1B15-EE62-4B5E-A995-AB7A8938BF1A}" type="presOf" srcId="{8C94D89D-2A04-47FF-8240-68F695E86C9E}" destId="{DADF454B-90CC-4DBD-96E3-2CF77AB76E76}" srcOrd="0" destOrd="1" presId="urn:microsoft.com/office/officeart/2005/8/layout/chevron2"/>
    <dgm:cxn modelId="{00CEA117-D918-458C-A2C5-6C61F7442A8E}" srcId="{DA7399B4-AD50-46DB-B284-012E4A737A26}" destId="{4308B61A-ED58-4AF1-BF84-AE43BB8DB857}" srcOrd="0" destOrd="0" parTransId="{4746E8DF-4D7B-43BB-A934-F368EE43EBC6}" sibTransId="{3D45429A-B011-45F2-8F3B-97FD4D751563}"/>
    <dgm:cxn modelId="{4689C21B-8544-4DDD-9D3F-D64BEAEC08D9}" srcId="{0C9826D4-5C35-4BEE-8B26-7FEA021699F8}" destId="{BDC56BDA-E69C-4FD9-B9C6-2E1D4FC3CA33}" srcOrd="3" destOrd="0" parTransId="{FA3FF250-D28D-4F5D-9B62-039A9C0E564F}" sibTransId="{3423EA52-4107-4545-B976-98F56236BFFD}"/>
    <dgm:cxn modelId="{85EC4F27-0FFA-43A2-A274-AF46DC99010F}" type="presOf" srcId="{724897EC-69DF-4E11-86CC-B0A2E9FA1529}" destId="{AF97457C-D48E-4CE1-826F-999E44D4EF35}" srcOrd="0" destOrd="1" presId="urn:microsoft.com/office/officeart/2005/8/layout/chevron2"/>
    <dgm:cxn modelId="{D4E75E2F-26E4-4F21-B1AF-6544C93B4C8E}" type="presOf" srcId="{F35B28AB-00C4-47FD-8C16-8AAA18F890F1}" destId="{AF97457C-D48E-4CE1-826F-999E44D4EF35}" srcOrd="0" destOrd="0" presId="urn:microsoft.com/office/officeart/2005/8/layout/chevron2"/>
    <dgm:cxn modelId="{809A4E3A-6D10-4B6E-9F04-9618529B086E}" srcId="{0C9826D4-5C35-4BEE-8B26-7FEA021699F8}" destId="{62597738-7E90-43F8-8D8D-F0CA9DE2D656}" srcOrd="1" destOrd="0" parTransId="{2E0C677C-FE26-44FC-A087-3A5AA2F4E5FE}" sibTransId="{31A1AE14-7772-42F9-B892-36C068057A0A}"/>
    <dgm:cxn modelId="{5B4C713D-6DAB-41B4-86D7-C7C7FC423DE9}" srcId="{268CA311-ADA7-41BA-9BBA-E3D6897BF8AB}" destId="{724897EC-69DF-4E11-86CC-B0A2E9FA1529}" srcOrd="1" destOrd="0" parTransId="{3D1112E7-791A-4F04-9C5C-11BBF3AA4B82}" sibTransId="{73F43075-3351-4798-9217-268F6BB020CD}"/>
    <dgm:cxn modelId="{6A6ED161-E648-442E-AB04-AAE77A53BC72}" srcId="{0C9826D4-5C35-4BEE-8B26-7FEA021699F8}" destId="{CD5C845F-C47F-4877-9302-4168E425D273}" srcOrd="2" destOrd="0" parTransId="{C0942410-D513-48F4-A23B-14CA8A549B38}" sibTransId="{02FF4E94-2170-4526-AB4C-AAD226461BC4}"/>
    <dgm:cxn modelId="{42F94A50-D94D-4F2B-B74A-0CFA24F10096}" srcId="{0C9826D4-5C35-4BEE-8B26-7FEA021699F8}" destId="{14F99B9C-005F-43FE-B554-03AFBEBB398E}" srcOrd="0" destOrd="0" parTransId="{66EC2352-8F12-434C-B41E-9708E5B69BF0}" sibTransId="{F0441BB0-4EFE-4BF5-BDD3-88DC2F11684B}"/>
    <dgm:cxn modelId="{AC01E778-4B70-4154-A376-768E3B86F5CA}" srcId="{5FCBEEFC-EFAE-4C01-9C75-98DA5E73C90E}" destId="{0C9826D4-5C35-4BEE-8B26-7FEA021699F8}" srcOrd="1" destOrd="0" parTransId="{C93011A8-8292-4FA1-A59D-B5D33F31B901}" sibTransId="{DD1DAD6A-14B1-4BEC-909B-A0502CCFC86E}"/>
    <dgm:cxn modelId="{B7293B81-0233-44A1-9F78-1B333CCD05E0}" type="presOf" srcId="{14F99B9C-005F-43FE-B554-03AFBEBB398E}" destId="{A60C8916-B65E-445F-8B41-2FE518AEA18D}" srcOrd="0" destOrd="0" presId="urn:microsoft.com/office/officeart/2005/8/layout/chevron2"/>
    <dgm:cxn modelId="{2C337B88-6084-436C-B877-79A090F3E728}" srcId="{268CA311-ADA7-41BA-9BBA-E3D6897BF8AB}" destId="{F35B28AB-00C4-47FD-8C16-8AAA18F890F1}" srcOrd="0" destOrd="0" parTransId="{2FD58A69-51A3-456C-9A00-E80132A6815E}" sibTransId="{70DD0340-3D09-45C3-9E90-C1C871F27D5F}"/>
    <dgm:cxn modelId="{F659D097-02BF-406B-B1FF-DDEC5AE13214}" srcId="{5FCBEEFC-EFAE-4C01-9C75-98DA5E73C90E}" destId="{268CA311-ADA7-41BA-9BBA-E3D6897BF8AB}" srcOrd="0" destOrd="0" parTransId="{48DCB481-6DDD-46BF-814C-9FC09DA17EF5}" sibTransId="{461C5609-1619-4FAF-87AD-5B1210BDA646}"/>
    <dgm:cxn modelId="{58DED8A6-A113-447B-8586-A9027AF4A416}" type="presOf" srcId="{62597738-7E90-43F8-8D8D-F0CA9DE2D656}" destId="{A60C8916-B65E-445F-8B41-2FE518AEA18D}" srcOrd="0" destOrd="1" presId="urn:microsoft.com/office/officeart/2005/8/layout/chevron2"/>
    <dgm:cxn modelId="{691FAAAA-B494-4F79-AD4B-79A8100A93D4}" type="presOf" srcId="{CD5C845F-C47F-4877-9302-4168E425D273}" destId="{A60C8916-B65E-445F-8B41-2FE518AEA18D}" srcOrd="0" destOrd="2" presId="urn:microsoft.com/office/officeart/2005/8/layout/chevron2"/>
    <dgm:cxn modelId="{DB00C2CB-BCEA-45B0-934C-7A3C6C24B3E5}" type="presOf" srcId="{268CA311-ADA7-41BA-9BBA-E3D6897BF8AB}" destId="{B116BDF6-64B2-4E2E-B54B-42B9572D1436}" srcOrd="0" destOrd="0" presId="urn:microsoft.com/office/officeart/2005/8/layout/chevron2"/>
    <dgm:cxn modelId="{79DFA5CF-E97C-4F1F-85E8-C030E229E087}" type="presOf" srcId="{BDC56BDA-E69C-4FD9-B9C6-2E1D4FC3CA33}" destId="{A60C8916-B65E-445F-8B41-2FE518AEA18D}" srcOrd="0" destOrd="3" presId="urn:microsoft.com/office/officeart/2005/8/layout/chevron2"/>
    <dgm:cxn modelId="{511BDBD0-3DFF-4052-B1C1-4AAEC80459B3}" srcId="{DA7399B4-AD50-46DB-B284-012E4A737A26}" destId="{8C94D89D-2A04-47FF-8240-68F695E86C9E}" srcOrd="1" destOrd="0" parTransId="{75D94B6D-825C-4C71-8D10-D4693D8DDA8F}" sibTransId="{DFA70770-9F7D-4361-85A1-B938334C4D0B}"/>
    <dgm:cxn modelId="{27B1D4DE-45DC-44DF-A900-5F05A33E3201}" type="presOf" srcId="{0C9826D4-5C35-4BEE-8B26-7FEA021699F8}" destId="{96F67A7A-CE71-4AFD-A74A-3683C5D77C87}" srcOrd="0" destOrd="0" presId="urn:microsoft.com/office/officeart/2005/8/layout/chevron2"/>
    <dgm:cxn modelId="{436DFFE5-2E82-4D68-9FC1-5AA1AE9716D5}" type="presOf" srcId="{4308B61A-ED58-4AF1-BF84-AE43BB8DB857}" destId="{DADF454B-90CC-4DBD-96E3-2CF77AB76E76}" srcOrd="0" destOrd="0" presId="urn:microsoft.com/office/officeart/2005/8/layout/chevron2"/>
    <dgm:cxn modelId="{194775E9-9CC3-4938-B406-AAA75DEE3757}" type="presOf" srcId="{DA7399B4-AD50-46DB-B284-012E4A737A26}" destId="{F1467851-73D3-4E3C-8DCB-A69AF3DC6698}" srcOrd="0" destOrd="0" presId="urn:microsoft.com/office/officeart/2005/8/layout/chevron2"/>
    <dgm:cxn modelId="{EBFB4AEF-7B9C-44F8-8957-F9CE8E43C80A}" srcId="{5FCBEEFC-EFAE-4C01-9C75-98DA5E73C90E}" destId="{DA7399B4-AD50-46DB-B284-012E4A737A26}" srcOrd="2" destOrd="0" parTransId="{400E16B1-B482-4369-A25C-C224CB2FB451}" sibTransId="{63D85934-E37E-48EE-9423-47384AF23032}"/>
    <dgm:cxn modelId="{0D15C5A4-8692-4BC8-9061-041EE5784E66}" type="presParOf" srcId="{27C94402-DBE6-4B46-96F7-5B1D4AF373C1}" destId="{D6C002EE-90A2-4381-A0A4-16F4FA2A55DA}" srcOrd="0" destOrd="0" presId="urn:microsoft.com/office/officeart/2005/8/layout/chevron2"/>
    <dgm:cxn modelId="{7CF98F5F-DE4A-464F-9E83-E28818E9A637}" type="presParOf" srcId="{D6C002EE-90A2-4381-A0A4-16F4FA2A55DA}" destId="{B116BDF6-64B2-4E2E-B54B-42B9572D1436}" srcOrd="0" destOrd="0" presId="urn:microsoft.com/office/officeart/2005/8/layout/chevron2"/>
    <dgm:cxn modelId="{B13BA98E-91C6-403A-BC8B-BA7604AC6A7F}" type="presParOf" srcId="{D6C002EE-90A2-4381-A0A4-16F4FA2A55DA}" destId="{AF97457C-D48E-4CE1-826F-999E44D4EF35}" srcOrd="1" destOrd="0" presId="urn:microsoft.com/office/officeart/2005/8/layout/chevron2"/>
    <dgm:cxn modelId="{645C8235-2B3E-4B13-8C45-57374E8CFD1E}" type="presParOf" srcId="{27C94402-DBE6-4B46-96F7-5B1D4AF373C1}" destId="{3AAEAF54-4009-44DB-94DB-0153D727234D}" srcOrd="1" destOrd="0" presId="urn:microsoft.com/office/officeart/2005/8/layout/chevron2"/>
    <dgm:cxn modelId="{8ED31BF7-D675-451D-AC0A-70A26E469D0F}" type="presParOf" srcId="{27C94402-DBE6-4B46-96F7-5B1D4AF373C1}" destId="{755E9447-5C8C-4799-8FE0-A7E30792806E}" srcOrd="2" destOrd="0" presId="urn:microsoft.com/office/officeart/2005/8/layout/chevron2"/>
    <dgm:cxn modelId="{54FD2FEE-78EB-4207-A7C4-B6B05A6F471E}" type="presParOf" srcId="{755E9447-5C8C-4799-8FE0-A7E30792806E}" destId="{96F67A7A-CE71-4AFD-A74A-3683C5D77C87}" srcOrd="0" destOrd="0" presId="urn:microsoft.com/office/officeart/2005/8/layout/chevron2"/>
    <dgm:cxn modelId="{BFD46800-14AD-49F4-B0EA-C4590BD068B4}" type="presParOf" srcId="{755E9447-5C8C-4799-8FE0-A7E30792806E}" destId="{A60C8916-B65E-445F-8B41-2FE518AEA18D}" srcOrd="1" destOrd="0" presId="urn:microsoft.com/office/officeart/2005/8/layout/chevron2"/>
    <dgm:cxn modelId="{74E92EB4-3DEE-47DD-93E4-01454E6D9D3F}" type="presParOf" srcId="{27C94402-DBE6-4B46-96F7-5B1D4AF373C1}" destId="{F60A01E1-7D89-4D58-8417-9E8D2C110FDC}" srcOrd="3" destOrd="0" presId="urn:microsoft.com/office/officeart/2005/8/layout/chevron2"/>
    <dgm:cxn modelId="{A1C61E7C-B679-48DA-AE63-ADA0F9175E5A}" type="presParOf" srcId="{27C94402-DBE6-4B46-96F7-5B1D4AF373C1}" destId="{252A6FFD-B108-4C7E-8A04-89AC04372C90}" srcOrd="4" destOrd="0" presId="urn:microsoft.com/office/officeart/2005/8/layout/chevron2"/>
    <dgm:cxn modelId="{C73D7DAA-CA8B-423F-8627-85387231E569}" type="presParOf" srcId="{252A6FFD-B108-4C7E-8A04-89AC04372C90}" destId="{F1467851-73D3-4E3C-8DCB-A69AF3DC6698}" srcOrd="0" destOrd="0" presId="urn:microsoft.com/office/officeart/2005/8/layout/chevron2"/>
    <dgm:cxn modelId="{9395677E-FBEA-47DF-8862-B373C0729565}" type="presParOf" srcId="{252A6FFD-B108-4C7E-8A04-89AC04372C90}" destId="{DADF454B-90CC-4DBD-96E3-2CF77AB76E76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A55877F-65F8-4F31-874B-1186CD841706}" type="doc">
      <dgm:prSet loTypeId="urn:microsoft.com/office/officeart/2005/8/layout/hProcess9" loCatId="process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kumimoji="1" lang="ja-JP" altLang="en-US"/>
        </a:p>
      </dgm:t>
    </dgm:pt>
    <dgm:pt modelId="{4CA7EECC-CE03-49C8-B61C-CB8326B016C6}">
      <dgm:prSet phldrT="[テキスト]" phldr="0"/>
      <dgm:spPr/>
      <dgm:t>
        <a:bodyPr/>
        <a:lstStyle/>
        <a:p>
          <a:r>
            <a:rPr kumimoji="1" lang="ja-JP" altLang="en-US">
              <a:latin typeface="Corbel" panose="020B0503020204020204"/>
            </a:rPr>
            <a:t>集客</a:t>
          </a:r>
          <a:endParaRPr kumimoji="1" lang="ja-JP" altLang="en-US"/>
        </a:p>
      </dgm:t>
    </dgm:pt>
    <dgm:pt modelId="{9211CF25-277C-4A98-B564-17E1AF87AEE5}" type="parTrans" cxnId="{BCB3308A-8356-4A89-9F3C-794483F9A2F4}">
      <dgm:prSet/>
      <dgm:spPr/>
    </dgm:pt>
    <dgm:pt modelId="{E800A5F3-C8F8-4622-83AA-9845BDF4A096}" type="sibTrans" cxnId="{BCB3308A-8356-4A89-9F3C-794483F9A2F4}">
      <dgm:prSet/>
      <dgm:spPr/>
    </dgm:pt>
    <dgm:pt modelId="{4D9FBD02-D140-4C79-B683-C858E09B23CE}">
      <dgm:prSet phldrT="[テキスト]" phldr="0"/>
      <dgm:spPr/>
      <dgm:t>
        <a:bodyPr/>
        <a:lstStyle/>
        <a:p>
          <a:r>
            <a:rPr kumimoji="1" lang="ja-JP" altLang="en-US">
              <a:latin typeface="Corbel" panose="020B0503020204020204"/>
            </a:rPr>
            <a:t>販売</a:t>
          </a:r>
          <a:endParaRPr kumimoji="1" lang="ja-JP" altLang="en-US"/>
        </a:p>
      </dgm:t>
    </dgm:pt>
    <dgm:pt modelId="{88AC3228-3591-4EB6-9760-BD2124BD966F}" type="parTrans" cxnId="{E2683140-284D-4885-8E1A-32D060C932C8}">
      <dgm:prSet/>
      <dgm:spPr/>
    </dgm:pt>
    <dgm:pt modelId="{3DD11087-5CEC-48FC-A51F-B0E304E30DA5}" type="sibTrans" cxnId="{E2683140-284D-4885-8E1A-32D060C932C8}">
      <dgm:prSet/>
      <dgm:spPr/>
    </dgm:pt>
    <dgm:pt modelId="{AC894D35-FCA3-4F98-AA36-09877E1F78A2}" type="pres">
      <dgm:prSet presAssocID="{AA55877F-65F8-4F31-874B-1186CD841706}" presName="CompostProcess" presStyleCnt="0">
        <dgm:presLayoutVars>
          <dgm:dir/>
          <dgm:resizeHandles val="exact"/>
        </dgm:presLayoutVars>
      </dgm:prSet>
      <dgm:spPr/>
    </dgm:pt>
    <dgm:pt modelId="{47DA6116-BA3A-40BB-8B38-13FF75D0699F}" type="pres">
      <dgm:prSet presAssocID="{AA55877F-65F8-4F31-874B-1186CD841706}" presName="arrow" presStyleLbl="bgShp" presStyleIdx="0" presStyleCnt="1"/>
      <dgm:spPr/>
    </dgm:pt>
    <dgm:pt modelId="{0A3FD2DD-E995-4229-922A-D4FD4B0ED467}" type="pres">
      <dgm:prSet presAssocID="{AA55877F-65F8-4F31-874B-1186CD841706}" presName="linearProcess" presStyleCnt="0"/>
      <dgm:spPr/>
    </dgm:pt>
    <dgm:pt modelId="{284B0627-6472-4868-BDC3-BD9C6DA982E9}" type="pres">
      <dgm:prSet presAssocID="{4CA7EECC-CE03-49C8-B61C-CB8326B016C6}" presName="textNode" presStyleLbl="node1" presStyleIdx="0" presStyleCnt="2">
        <dgm:presLayoutVars>
          <dgm:bulletEnabled val="1"/>
        </dgm:presLayoutVars>
      </dgm:prSet>
      <dgm:spPr/>
    </dgm:pt>
    <dgm:pt modelId="{2A55EE49-3860-4CE6-AAB9-10919AA94004}" type="pres">
      <dgm:prSet presAssocID="{E800A5F3-C8F8-4622-83AA-9845BDF4A096}" presName="sibTrans" presStyleCnt="0"/>
      <dgm:spPr/>
    </dgm:pt>
    <dgm:pt modelId="{7F76D24B-88A1-42DC-A929-9ACA40C7714F}" type="pres">
      <dgm:prSet presAssocID="{4D9FBD02-D140-4C79-B683-C858E09B23CE}" presName="textNode" presStyleLbl="node1" presStyleIdx="1" presStyleCnt="2">
        <dgm:presLayoutVars>
          <dgm:bulletEnabled val="1"/>
        </dgm:presLayoutVars>
      </dgm:prSet>
      <dgm:spPr/>
    </dgm:pt>
  </dgm:ptLst>
  <dgm:cxnLst>
    <dgm:cxn modelId="{E2683140-284D-4885-8E1A-32D060C932C8}" srcId="{AA55877F-65F8-4F31-874B-1186CD841706}" destId="{4D9FBD02-D140-4C79-B683-C858E09B23CE}" srcOrd="1" destOrd="0" parTransId="{88AC3228-3591-4EB6-9760-BD2124BD966F}" sibTransId="{3DD11087-5CEC-48FC-A51F-B0E304E30DA5}"/>
    <dgm:cxn modelId="{099A2251-7DF6-484D-92D2-AB1CB3054C9B}" type="presOf" srcId="{AA55877F-65F8-4F31-874B-1186CD841706}" destId="{AC894D35-FCA3-4F98-AA36-09877E1F78A2}" srcOrd="0" destOrd="0" presId="urn:microsoft.com/office/officeart/2005/8/layout/hProcess9"/>
    <dgm:cxn modelId="{C996D277-6DF8-4023-B3CE-DB0DA5CF7513}" type="presOf" srcId="{4D9FBD02-D140-4C79-B683-C858E09B23CE}" destId="{7F76D24B-88A1-42DC-A929-9ACA40C7714F}" srcOrd="0" destOrd="0" presId="urn:microsoft.com/office/officeart/2005/8/layout/hProcess9"/>
    <dgm:cxn modelId="{BCB3308A-8356-4A89-9F3C-794483F9A2F4}" srcId="{AA55877F-65F8-4F31-874B-1186CD841706}" destId="{4CA7EECC-CE03-49C8-B61C-CB8326B016C6}" srcOrd="0" destOrd="0" parTransId="{9211CF25-277C-4A98-B564-17E1AF87AEE5}" sibTransId="{E800A5F3-C8F8-4622-83AA-9845BDF4A096}"/>
    <dgm:cxn modelId="{137B2FD8-79FD-470B-8341-9A65C2124C78}" type="presOf" srcId="{4CA7EECC-CE03-49C8-B61C-CB8326B016C6}" destId="{284B0627-6472-4868-BDC3-BD9C6DA982E9}" srcOrd="0" destOrd="0" presId="urn:microsoft.com/office/officeart/2005/8/layout/hProcess9"/>
    <dgm:cxn modelId="{860BE5B3-49FE-42F8-BFAB-367F67A0FF3B}" type="presParOf" srcId="{AC894D35-FCA3-4F98-AA36-09877E1F78A2}" destId="{47DA6116-BA3A-40BB-8B38-13FF75D0699F}" srcOrd="0" destOrd="0" presId="urn:microsoft.com/office/officeart/2005/8/layout/hProcess9"/>
    <dgm:cxn modelId="{E6A93CFF-024E-4CF2-9EB6-3EF1FFCADD41}" type="presParOf" srcId="{AC894D35-FCA3-4F98-AA36-09877E1F78A2}" destId="{0A3FD2DD-E995-4229-922A-D4FD4B0ED467}" srcOrd="1" destOrd="0" presId="urn:microsoft.com/office/officeart/2005/8/layout/hProcess9"/>
    <dgm:cxn modelId="{FB6D19F2-3D09-42F0-9B43-311EFCEB232A}" type="presParOf" srcId="{0A3FD2DD-E995-4229-922A-D4FD4B0ED467}" destId="{284B0627-6472-4868-BDC3-BD9C6DA982E9}" srcOrd="0" destOrd="0" presId="urn:microsoft.com/office/officeart/2005/8/layout/hProcess9"/>
    <dgm:cxn modelId="{F51A6363-ABF7-4C4B-8EE7-312968A5B6B9}" type="presParOf" srcId="{0A3FD2DD-E995-4229-922A-D4FD4B0ED467}" destId="{2A55EE49-3860-4CE6-AAB9-10919AA94004}" srcOrd="1" destOrd="0" presId="urn:microsoft.com/office/officeart/2005/8/layout/hProcess9"/>
    <dgm:cxn modelId="{B37FF2A7-638A-4949-A3E4-AE0DBC8CB141}" type="presParOf" srcId="{0A3FD2DD-E995-4229-922A-D4FD4B0ED467}" destId="{7F76D24B-88A1-42DC-A929-9ACA40C7714F}" srcOrd="2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A55877F-65F8-4F31-874B-1186CD841706}" type="doc">
      <dgm:prSet loTypeId="urn:microsoft.com/office/officeart/2005/8/layout/hProcess9" loCatId="process" qsTypeId="urn:microsoft.com/office/officeart/2005/8/quickstyle/simple1" qsCatId="simple" csTypeId="urn:microsoft.com/office/officeart/2005/8/colors/accent1_5" csCatId="accent1" phldr="1"/>
      <dgm:spPr/>
      <dgm:t>
        <a:bodyPr/>
        <a:lstStyle/>
        <a:p>
          <a:endParaRPr kumimoji="1" lang="ja-JP" altLang="en-US"/>
        </a:p>
      </dgm:t>
    </dgm:pt>
    <dgm:pt modelId="{4CA7EECC-CE03-49C8-B61C-CB8326B016C6}">
      <dgm:prSet phldrT="[テキスト]" phldr="0"/>
      <dgm:spPr/>
      <dgm:t>
        <a:bodyPr/>
        <a:lstStyle/>
        <a:p>
          <a:r>
            <a:rPr kumimoji="1" lang="ja-JP" altLang="en-US">
              <a:latin typeface="Corbel" panose="020B0503020204020204"/>
            </a:rPr>
            <a:t>集客</a:t>
          </a:r>
          <a:endParaRPr kumimoji="1" lang="ja-JP" altLang="en-US"/>
        </a:p>
      </dgm:t>
    </dgm:pt>
    <dgm:pt modelId="{9211CF25-277C-4A98-B564-17E1AF87AEE5}" type="parTrans" cxnId="{BCB3308A-8356-4A89-9F3C-794483F9A2F4}">
      <dgm:prSet/>
      <dgm:spPr/>
    </dgm:pt>
    <dgm:pt modelId="{E800A5F3-C8F8-4622-83AA-9845BDF4A096}" type="sibTrans" cxnId="{BCB3308A-8356-4A89-9F3C-794483F9A2F4}">
      <dgm:prSet/>
      <dgm:spPr/>
    </dgm:pt>
    <dgm:pt modelId="{4D9FBD02-D140-4C79-B683-C858E09B23CE}">
      <dgm:prSet phldrT="[テキスト]" phldr="0"/>
      <dgm:spPr/>
      <dgm:t>
        <a:bodyPr/>
        <a:lstStyle/>
        <a:p>
          <a:r>
            <a:rPr kumimoji="1" lang="ja-JP" altLang="en-US">
              <a:latin typeface="Corbel" panose="020B0503020204020204"/>
            </a:rPr>
            <a:t>販売</a:t>
          </a:r>
          <a:endParaRPr kumimoji="1" lang="ja-JP" altLang="en-US"/>
        </a:p>
      </dgm:t>
    </dgm:pt>
    <dgm:pt modelId="{88AC3228-3591-4EB6-9760-BD2124BD966F}" type="parTrans" cxnId="{E2683140-284D-4885-8E1A-32D060C932C8}">
      <dgm:prSet/>
      <dgm:spPr/>
    </dgm:pt>
    <dgm:pt modelId="{3DD11087-5CEC-48FC-A51F-B0E304E30DA5}" type="sibTrans" cxnId="{E2683140-284D-4885-8E1A-32D060C932C8}">
      <dgm:prSet/>
      <dgm:spPr/>
    </dgm:pt>
    <dgm:pt modelId="{0B2F0F38-F8AE-47CE-93F5-3A03C07AE715}">
      <dgm:prSet phldr="0"/>
      <dgm:spPr/>
      <dgm:t>
        <a:bodyPr/>
        <a:lstStyle/>
        <a:p>
          <a:r>
            <a:rPr kumimoji="1" lang="ja-JP" altLang="en-US" dirty="0">
              <a:latin typeface="Corbel" panose="020B0503020204020204"/>
            </a:rPr>
            <a:t>教育</a:t>
          </a:r>
        </a:p>
      </dgm:t>
    </dgm:pt>
    <dgm:pt modelId="{E66E47DF-4F57-4749-89A2-C0636370BB5E}" type="parTrans" cxnId="{C9165A05-2211-42AE-A858-C4FD0A5B84D0}">
      <dgm:prSet/>
      <dgm:spPr/>
    </dgm:pt>
    <dgm:pt modelId="{DC0CACCC-7379-4464-A536-018545C6EDCD}" type="sibTrans" cxnId="{C9165A05-2211-42AE-A858-C4FD0A5B84D0}">
      <dgm:prSet/>
      <dgm:spPr/>
    </dgm:pt>
    <dgm:pt modelId="{AC894D35-FCA3-4F98-AA36-09877E1F78A2}" type="pres">
      <dgm:prSet presAssocID="{AA55877F-65F8-4F31-874B-1186CD841706}" presName="CompostProcess" presStyleCnt="0">
        <dgm:presLayoutVars>
          <dgm:dir/>
          <dgm:resizeHandles val="exact"/>
        </dgm:presLayoutVars>
      </dgm:prSet>
      <dgm:spPr/>
    </dgm:pt>
    <dgm:pt modelId="{47DA6116-BA3A-40BB-8B38-13FF75D0699F}" type="pres">
      <dgm:prSet presAssocID="{AA55877F-65F8-4F31-874B-1186CD841706}" presName="arrow" presStyleLbl="bgShp" presStyleIdx="0" presStyleCnt="1"/>
      <dgm:spPr/>
    </dgm:pt>
    <dgm:pt modelId="{0A3FD2DD-E995-4229-922A-D4FD4B0ED467}" type="pres">
      <dgm:prSet presAssocID="{AA55877F-65F8-4F31-874B-1186CD841706}" presName="linearProcess" presStyleCnt="0"/>
      <dgm:spPr/>
    </dgm:pt>
    <dgm:pt modelId="{284B0627-6472-4868-BDC3-BD9C6DA982E9}" type="pres">
      <dgm:prSet presAssocID="{4CA7EECC-CE03-49C8-B61C-CB8326B016C6}" presName="textNode" presStyleLbl="node1" presStyleIdx="0" presStyleCnt="3">
        <dgm:presLayoutVars>
          <dgm:bulletEnabled val="1"/>
        </dgm:presLayoutVars>
      </dgm:prSet>
      <dgm:spPr/>
    </dgm:pt>
    <dgm:pt modelId="{2A55EE49-3860-4CE6-AAB9-10919AA94004}" type="pres">
      <dgm:prSet presAssocID="{E800A5F3-C8F8-4622-83AA-9845BDF4A096}" presName="sibTrans" presStyleCnt="0"/>
      <dgm:spPr/>
    </dgm:pt>
    <dgm:pt modelId="{7E9BFE8C-19FE-491E-AEC7-1B2527289143}" type="pres">
      <dgm:prSet presAssocID="{0B2F0F38-F8AE-47CE-93F5-3A03C07AE715}" presName="textNode" presStyleLbl="node1" presStyleIdx="1" presStyleCnt="3">
        <dgm:presLayoutVars>
          <dgm:bulletEnabled val="1"/>
        </dgm:presLayoutVars>
      </dgm:prSet>
      <dgm:spPr/>
    </dgm:pt>
    <dgm:pt modelId="{AEFD65CA-A98F-4050-A30C-0CF4EBDF3811}" type="pres">
      <dgm:prSet presAssocID="{DC0CACCC-7379-4464-A536-018545C6EDCD}" presName="sibTrans" presStyleCnt="0"/>
      <dgm:spPr/>
    </dgm:pt>
    <dgm:pt modelId="{7F76D24B-88A1-42DC-A929-9ACA40C7714F}" type="pres">
      <dgm:prSet presAssocID="{4D9FBD02-D140-4C79-B683-C858E09B23CE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C9165A05-2211-42AE-A858-C4FD0A5B84D0}" srcId="{AA55877F-65F8-4F31-874B-1186CD841706}" destId="{0B2F0F38-F8AE-47CE-93F5-3A03C07AE715}" srcOrd="1" destOrd="0" parTransId="{E66E47DF-4F57-4749-89A2-C0636370BB5E}" sibTransId="{DC0CACCC-7379-4464-A536-018545C6EDCD}"/>
    <dgm:cxn modelId="{E2683140-284D-4885-8E1A-32D060C932C8}" srcId="{AA55877F-65F8-4F31-874B-1186CD841706}" destId="{4D9FBD02-D140-4C79-B683-C858E09B23CE}" srcOrd="2" destOrd="0" parTransId="{88AC3228-3591-4EB6-9760-BD2124BD966F}" sibTransId="{3DD11087-5CEC-48FC-A51F-B0E304E30DA5}"/>
    <dgm:cxn modelId="{01A0B36F-B656-4FEA-88EF-B1007EC3683B}" type="presOf" srcId="{0B2F0F38-F8AE-47CE-93F5-3A03C07AE715}" destId="{7E9BFE8C-19FE-491E-AEC7-1B2527289143}" srcOrd="0" destOrd="0" presId="urn:microsoft.com/office/officeart/2005/8/layout/hProcess9"/>
    <dgm:cxn modelId="{099A2251-7DF6-484D-92D2-AB1CB3054C9B}" type="presOf" srcId="{AA55877F-65F8-4F31-874B-1186CD841706}" destId="{AC894D35-FCA3-4F98-AA36-09877E1F78A2}" srcOrd="0" destOrd="0" presId="urn:microsoft.com/office/officeart/2005/8/layout/hProcess9"/>
    <dgm:cxn modelId="{42DD1F86-9CC6-44FE-AA48-14427B6E9247}" type="presOf" srcId="{4D9FBD02-D140-4C79-B683-C858E09B23CE}" destId="{7F76D24B-88A1-42DC-A929-9ACA40C7714F}" srcOrd="0" destOrd="0" presId="urn:microsoft.com/office/officeart/2005/8/layout/hProcess9"/>
    <dgm:cxn modelId="{BCB3308A-8356-4A89-9F3C-794483F9A2F4}" srcId="{AA55877F-65F8-4F31-874B-1186CD841706}" destId="{4CA7EECC-CE03-49C8-B61C-CB8326B016C6}" srcOrd="0" destOrd="0" parTransId="{9211CF25-277C-4A98-B564-17E1AF87AEE5}" sibTransId="{E800A5F3-C8F8-4622-83AA-9845BDF4A096}"/>
    <dgm:cxn modelId="{B20CFCE4-5396-489B-81AB-0DB5C71B1FD8}" type="presOf" srcId="{4CA7EECC-CE03-49C8-B61C-CB8326B016C6}" destId="{284B0627-6472-4868-BDC3-BD9C6DA982E9}" srcOrd="0" destOrd="0" presId="urn:microsoft.com/office/officeart/2005/8/layout/hProcess9"/>
    <dgm:cxn modelId="{4D191A51-26D2-4439-9E25-A9CA18B837D4}" type="presParOf" srcId="{AC894D35-FCA3-4F98-AA36-09877E1F78A2}" destId="{47DA6116-BA3A-40BB-8B38-13FF75D0699F}" srcOrd="0" destOrd="0" presId="urn:microsoft.com/office/officeart/2005/8/layout/hProcess9"/>
    <dgm:cxn modelId="{78E5AEA2-5B07-4C25-ACBF-3B9859EE83A7}" type="presParOf" srcId="{AC894D35-FCA3-4F98-AA36-09877E1F78A2}" destId="{0A3FD2DD-E995-4229-922A-D4FD4B0ED467}" srcOrd="1" destOrd="0" presId="urn:microsoft.com/office/officeart/2005/8/layout/hProcess9"/>
    <dgm:cxn modelId="{941F72EF-CC72-4C15-B8F4-9310AC119343}" type="presParOf" srcId="{0A3FD2DD-E995-4229-922A-D4FD4B0ED467}" destId="{284B0627-6472-4868-BDC3-BD9C6DA982E9}" srcOrd="0" destOrd="0" presId="urn:microsoft.com/office/officeart/2005/8/layout/hProcess9"/>
    <dgm:cxn modelId="{360FAD3B-4140-4380-B284-B937662E986C}" type="presParOf" srcId="{0A3FD2DD-E995-4229-922A-D4FD4B0ED467}" destId="{2A55EE49-3860-4CE6-AAB9-10919AA94004}" srcOrd="1" destOrd="0" presId="urn:microsoft.com/office/officeart/2005/8/layout/hProcess9"/>
    <dgm:cxn modelId="{39A6C6B0-EC43-4CF3-9E28-EA4E16381AEA}" type="presParOf" srcId="{0A3FD2DD-E995-4229-922A-D4FD4B0ED467}" destId="{7E9BFE8C-19FE-491E-AEC7-1B2527289143}" srcOrd="2" destOrd="0" presId="urn:microsoft.com/office/officeart/2005/8/layout/hProcess9"/>
    <dgm:cxn modelId="{3A54BE41-6290-4B05-90FC-AE8AFF7523BB}" type="presParOf" srcId="{0A3FD2DD-E995-4229-922A-D4FD4B0ED467}" destId="{AEFD65CA-A98F-4050-A30C-0CF4EBDF3811}" srcOrd="3" destOrd="0" presId="urn:microsoft.com/office/officeart/2005/8/layout/hProcess9"/>
    <dgm:cxn modelId="{BC7B9F2F-198B-4C19-9A4A-D59B7A85D0DA}" type="presParOf" srcId="{0A3FD2DD-E995-4229-922A-D4FD4B0ED467}" destId="{7F76D24B-88A1-42DC-A929-9ACA40C7714F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55E6BC2-54C1-4556-9B84-3644E04DF5AC}" type="doc">
      <dgm:prSet loTypeId="urn:microsoft.com/office/officeart/2005/8/layout/hList3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kumimoji="1" lang="ja-JP" altLang="en-US"/>
        </a:p>
      </dgm:t>
    </dgm:pt>
    <dgm:pt modelId="{3532AA1B-5613-4B50-8468-535B013DA7B7}">
      <dgm:prSet phldrT="[テキスト]" phldr="0"/>
      <dgm:spPr/>
      <dgm:t>
        <a:bodyPr/>
        <a:lstStyle/>
        <a:p>
          <a:r>
            <a:rPr kumimoji="1" lang="ja-JP" altLang="en-US">
              <a:latin typeface="Corbel" panose="020B0503020204020204"/>
            </a:rPr>
            <a:t>例えばプレゼント需要</a:t>
          </a:r>
          <a:endParaRPr kumimoji="1" lang="ja-JP" altLang="en-US"/>
        </a:p>
      </dgm:t>
    </dgm:pt>
    <dgm:pt modelId="{E2AA19AE-0550-445D-A06F-3BF40E2466E6}" type="parTrans" cxnId="{91F05A6B-EAED-460E-BA97-E2CE6F3FD068}">
      <dgm:prSet/>
      <dgm:spPr/>
      <dgm:t>
        <a:bodyPr/>
        <a:lstStyle/>
        <a:p>
          <a:endParaRPr kumimoji="1" lang="ja-JP" altLang="en-US"/>
        </a:p>
      </dgm:t>
    </dgm:pt>
    <dgm:pt modelId="{487B0E70-CC9F-4139-B8ED-16B261FCF2BC}" type="sibTrans" cxnId="{91F05A6B-EAED-460E-BA97-E2CE6F3FD068}">
      <dgm:prSet/>
      <dgm:spPr/>
      <dgm:t>
        <a:bodyPr/>
        <a:lstStyle/>
        <a:p>
          <a:endParaRPr kumimoji="1" lang="ja-JP" altLang="en-US"/>
        </a:p>
      </dgm:t>
    </dgm:pt>
    <dgm:pt modelId="{C8A4BFFF-DD0F-4C53-BFD0-5195378A8FBC}">
      <dgm:prSet phldrT="[テキスト]" phldr="0"/>
      <dgm:spPr/>
      <dgm:t>
        <a:bodyPr/>
        <a:lstStyle/>
        <a:p>
          <a:r>
            <a:rPr kumimoji="1" lang="ja-JP" altLang="en-US">
              <a:latin typeface="Corbel" panose="020B0503020204020204"/>
            </a:rPr>
            <a:t>お歳暮・お中元</a:t>
          </a:r>
          <a:endParaRPr kumimoji="1" lang="ja-JP" altLang="en-US"/>
        </a:p>
      </dgm:t>
    </dgm:pt>
    <dgm:pt modelId="{36747AE4-ADF1-4B44-9E2E-468586AEB7BA}" type="parTrans" cxnId="{2041CF3D-4C26-41C6-AF13-F7ED6F48949F}">
      <dgm:prSet/>
      <dgm:spPr/>
      <dgm:t>
        <a:bodyPr/>
        <a:lstStyle/>
        <a:p>
          <a:endParaRPr kumimoji="1" lang="ja-JP" altLang="en-US"/>
        </a:p>
      </dgm:t>
    </dgm:pt>
    <dgm:pt modelId="{40AD9E8B-7BB2-4C50-8B99-286CAA224A03}" type="sibTrans" cxnId="{2041CF3D-4C26-41C6-AF13-F7ED6F48949F}">
      <dgm:prSet/>
      <dgm:spPr/>
      <dgm:t>
        <a:bodyPr/>
        <a:lstStyle/>
        <a:p>
          <a:endParaRPr kumimoji="1" lang="ja-JP" altLang="en-US"/>
        </a:p>
      </dgm:t>
    </dgm:pt>
    <dgm:pt modelId="{C2CA9A1D-4D41-402F-BBCF-E5BEE314D6C0}">
      <dgm:prSet phldrT="[テキスト]" phldr="0"/>
      <dgm:spPr/>
      <dgm:t>
        <a:bodyPr/>
        <a:lstStyle/>
        <a:p>
          <a:r>
            <a:rPr kumimoji="1" lang="ja-JP" altLang="en-US" dirty="0">
              <a:latin typeface="Corbel" panose="020B0503020204020204"/>
            </a:rPr>
            <a:t>誕生日</a:t>
          </a:r>
          <a:endParaRPr kumimoji="1" lang="ja-JP" altLang="en-US" dirty="0"/>
        </a:p>
      </dgm:t>
    </dgm:pt>
    <dgm:pt modelId="{BD5034A1-04C0-47F9-81A6-88CD47A9075D}" type="parTrans" cxnId="{1BA41B0E-0335-4C15-B49D-8304B63F7630}">
      <dgm:prSet/>
      <dgm:spPr/>
      <dgm:t>
        <a:bodyPr/>
        <a:lstStyle/>
        <a:p>
          <a:endParaRPr kumimoji="1" lang="ja-JP" altLang="en-US"/>
        </a:p>
      </dgm:t>
    </dgm:pt>
    <dgm:pt modelId="{F14A95B1-537D-48D4-BE20-A80073731759}" type="sibTrans" cxnId="{1BA41B0E-0335-4C15-B49D-8304B63F7630}">
      <dgm:prSet/>
      <dgm:spPr/>
      <dgm:t>
        <a:bodyPr/>
        <a:lstStyle/>
        <a:p>
          <a:endParaRPr kumimoji="1" lang="ja-JP" altLang="en-US"/>
        </a:p>
      </dgm:t>
    </dgm:pt>
    <dgm:pt modelId="{F6D1F237-8E03-4F3E-9140-9B8BD3F079C0}">
      <dgm:prSet phldrT="[テキスト]" phldr="0"/>
      <dgm:spPr/>
      <dgm:t>
        <a:bodyPr/>
        <a:lstStyle/>
        <a:p>
          <a:r>
            <a:rPr kumimoji="1" lang="ja-JP" altLang="en-US">
              <a:latin typeface="Corbel" panose="020B0503020204020204"/>
            </a:rPr>
            <a:t>記念日</a:t>
          </a:r>
          <a:endParaRPr kumimoji="1" lang="ja-JP" altLang="en-US"/>
        </a:p>
      </dgm:t>
    </dgm:pt>
    <dgm:pt modelId="{81D91DDB-0F09-40DD-A3F0-091B357A7C12}" type="parTrans" cxnId="{BE10A46F-5264-4937-A534-7838882756E1}">
      <dgm:prSet/>
      <dgm:spPr/>
      <dgm:t>
        <a:bodyPr/>
        <a:lstStyle/>
        <a:p>
          <a:endParaRPr kumimoji="1" lang="ja-JP" altLang="en-US"/>
        </a:p>
      </dgm:t>
    </dgm:pt>
    <dgm:pt modelId="{1EE08F5D-37E1-44FE-A4DD-10280CFB965E}" type="sibTrans" cxnId="{BE10A46F-5264-4937-A534-7838882756E1}">
      <dgm:prSet/>
      <dgm:spPr/>
      <dgm:t>
        <a:bodyPr/>
        <a:lstStyle/>
        <a:p>
          <a:endParaRPr kumimoji="1" lang="ja-JP" altLang="en-US"/>
        </a:p>
      </dgm:t>
    </dgm:pt>
    <dgm:pt modelId="{D07FB97B-8DCB-4F7E-AE50-BE7A7253DFE1}">
      <dgm:prSet phldr="0"/>
      <dgm:spPr/>
      <dgm:t>
        <a:bodyPr/>
        <a:lstStyle/>
        <a:p>
          <a:r>
            <a:rPr kumimoji="1" lang="ja-JP" altLang="en-US" dirty="0">
              <a:latin typeface="Corbel" panose="020B0503020204020204"/>
            </a:rPr>
            <a:t>母の日・父の日</a:t>
          </a:r>
        </a:p>
      </dgm:t>
    </dgm:pt>
    <dgm:pt modelId="{3B425937-CAA6-4E1D-906A-AB08004B3E30}" type="parTrans" cxnId="{82541D39-3094-4BFB-9C2D-218E5E6C0B69}">
      <dgm:prSet/>
      <dgm:spPr/>
    </dgm:pt>
    <dgm:pt modelId="{D323A6CC-2131-421B-9FA6-C15D2A31B6F2}" type="sibTrans" cxnId="{82541D39-3094-4BFB-9C2D-218E5E6C0B69}">
      <dgm:prSet/>
      <dgm:spPr/>
    </dgm:pt>
    <dgm:pt modelId="{C1D9E2D5-D3BA-4A3D-AD52-2F7264224CA8}" type="pres">
      <dgm:prSet presAssocID="{055E6BC2-54C1-4556-9B84-3644E04DF5AC}" presName="composite" presStyleCnt="0">
        <dgm:presLayoutVars>
          <dgm:chMax val="1"/>
          <dgm:dir/>
          <dgm:resizeHandles val="exact"/>
        </dgm:presLayoutVars>
      </dgm:prSet>
      <dgm:spPr/>
    </dgm:pt>
    <dgm:pt modelId="{6D70FCB1-D65A-49B8-8D06-A10865CAB369}" type="pres">
      <dgm:prSet presAssocID="{3532AA1B-5613-4B50-8468-535B013DA7B7}" presName="roof" presStyleLbl="dkBgShp" presStyleIdx="0" presStyleCnt="2"/>
      <dgm:spPr>
        <a:solidFill>
          <a:schemeClr val="accent1"/>
        </a:solidFill>
      </dgm:spPr>
    </dgm:pt>
    <dgm:pt modelId="{27914825-D1EB-46E6-911E-A16A20707119}" type="pres">
      <dgm:prSet presAssocID="{3532AA1B-5613-4B50-8468-535B013DA7B7}" presName="pillars" presStyleCnt="0"/>
      <dgm:spPr/>
    </dgm:pt>
    <dgm:pt modelId="{89E62202-58D9-4298-9263-8D5DAE1E17EA}" type="pres">
      <dgm:prSet presAssocID="{3532AA1B-5613-4B50-8468-535B013DA7B7}" presName="pillar1" presStyleLbl="node1" presStyleIdx="0" presStyleCnt="4">
        <dgm:presLayoutVars>
          <dgm:bulletEnabled val="1"/>
        </dgm:presLayoutVars>
      </dgm:prSet>
      <dgm:spPr/>
    </dgm:pt>
    <dgm:pt modelId="{B13F6AD2-773E-4D47-BA19-40698C53D2B9}" type="pres">
      <dgm:prSet presAssocID="{D07FB97B-8DCB-4F7E-AE50-BE7A7253DFE1}" presName="pillarX" presStyleLbl="node1" presStyleIdx="1" presStyleCnt="4">
        <dgm:presLayoutVars>
          <dgm:bulletEnabled val="1"/>
        </dgm:presLayoutVars>
      </dgm:prSet>
      <dgm:spPr/>
    </dgm:pt>
    <dgm:pt modelId="{7445B560-75AC-4171-862F-39FE3B6399A5}" type="pres">
      <dgm:prSet presAssocID="{C2CA9A1D-4D41-402F-BBCF-E5BEE314D6C0}" presName="pillarX" presStyleLbl="node1" presStyleIdx="2" presStyleCnt="4">
        <dgm:presLayoutVars>
          <dgm:bulletEnabled val="1"/>
        </dgm:presLayoutVars>
      </dgm:prSet>
      <dgm:spPr/>
    </dgm:pt>
    <dgm:pt modelId="{C9381D5E-39AD-427C-875D-12C3B29427D6}" type="pres">
      <dgm:prSet presAssocID="{F6D1F237-8E03-4F3E-9140-9B8BD3F079C0}" presName="pillarX" presStyleLbl="node1" presStyleIdx="3" presStyleCnt="4">
        <dgm:presLayoutVars>
          <dgm:bulletEnabled val="1"/>
        </dgm:presLayoutVars>
      </dgm:prSet>
      <dgm:spPr/>
    </dgm:pt>
    <dgm:pt modelId="{EA96402F-4871-45F0-9608-5BCA479C9B76}" type="pres">
      <dgm:prSet presAssocID="{3532AA1B-5613-4B50-8468-535B013DA7B7}" presName="base" presStyleLbl="dkBgShp" presStyleIdx="1" presStyleCnt="2"/>
      <dgm:spPr/>
    </dgm:pt>
  </dgm:ptLst>
  <dgm:cxnLst>
    <dgm:cxn modelId="{1BA41B0E-0335-4C15-B49D-8304B63F7630}" srcId="{3532AA1B-5613-4B50-8468-535B013DA7B7}" destId="{C2CA9A1D-4D41-402F-BBCF-E5BEE314D6C0}" srcOrd="2" destOrd="0" parTransId="{BD5034A1-04C0-47F9-81A6-88CD47A9075D}" sibTransId="{F14A95B1-537D-48D4-BE20-A80073731759}"/>
    <dgm:cxn modelId="{4D0BA82C-BC1C-491D-93AD-33F26135F101}" type="presOf" srcId="{3532AA1B-5613-4B50-8468-535B013DA7B7}" destId="{6D70FCB1-D65A-49B8-8D06-A10865CAB369}" srcOrd="0" destOrd="0" presId="urn:microsoft.com/office/officeart/2005/8/layout/hList3"/>
    <dgm:cxn modelId="{82541D39-3094-4BFB-9C2D-218E5E6C0B69}" srcId="{3532AA1B-5613-4B50-8468-535B013DA7B7}" destId="{D07FB97B-8DCB-4F7E-AE50-BE7A7253DFE1}" srcOrd="1" destOrd="0" parTransId="{3B425937-CAA6-4E1D-906A-AB08004B3E30}" sibTransId="{D323A6CC-2131-421B-9FA6-C15D2A31B6F2}"/>
    <dgm:cxn modelId="{2041CF3D-4C26-41C6-AF13-F7ED6F48949F}" srcId="{3532AA1B-5613-4B50-8468-535B013DA7B7}" destId="{C8A4BFFF-DD0F-4C53-BFD0-5195378A8FBC}" srcOrd="0" destOrd="0" parTransId="{36747AE4-ADF1-4B44-9E2E-468586AEB7BA}" sibTransId="{40AD9E8B-7BB2-4C50-8B99-286CAA224A03}"/>
    <dgm:cxn modelId="{395B9742-F9D9-4FEC-AF6F-ADE46298F26A}" type="presOf" srcId="{F6D1F237-8E03-4F3E-9140-9B8BD3F079C0}" destId="{C9381D5E-39AD-427C-875D-12C3B29427D6}" srcOrd="0" destOrd="0" presId="urn:microsoft.com/office/officeart/2005/8/layout/hList3"/>
    <dgm:cxn modelId="{91F05A6B-EAED-460E-BA97-E2CE6F3FD068}" srcId="{055E6BC2-54C1-4556-9B84-3644E04DF5AC}" destId="{3532AA1B-5613-4B50-8468-535B013DA7B7}" srcOrd="0" destOrd="0" parTransId="{E2AA19AE-0550-445D-A06F-3BF40E2466E6}" sibTransId="{487B0E70-CC9F-4139-B8ED-16B261FCF2BC}"/>
    <dgm:cxn modelId="{BE10A46F-5264-4937-A534-7838882756E1}" srcId="{3532AA1B-5613-4B50-8468-535B013DA7B7}" destId="{F6D1F237-8E03-4F3E-9140-9B8BD3F079C0}" srcOrd="3" destOrd="0" parTransId="{81D91DDB-0F09-40DD-A3F0-091B357A7C12}" sibTransId="{1EE08F5D-37E1-44FE-A4DD-10280CFB965E}"/>
    <dgm:cxn modelId="{56CEFF7C-D0B1-4BC6-BF3A-0F9F0A1359C4}" type="presOf" srcId="{C2CA9A1D-4D41-402F-BBCF-E5BEE314D6C0}" destId="{7445B560-75AC-4171-862F-39FE3B6399A5}" srcOrd="0" destOrd="0" presId="urn:microsoft.com/office/officeart/2005/8/layout/hList3"/>
    <dgm:cxn modelId="{2460DAC6-E697-4B83-8A3F-438354A5BFB6}" type="presOf" srcId="{D07FB97B-8DCB-4F7E-AE50-BE7A7253DFE1}" destId="{B13F6AD2-773E-4D47-BA19-40698C53D2B9}" srcOrd="0" destOrd="0" presId="urn:microsoft.com/office/officeart/2005/8/layout/hList3"/>
    <dgm:cxn modelId="{F2B270D1-F0FA-440C-B38D-3BF428809A5B}" type="presOf" srcId="{C8A4BFFF-DD0F-4C53-BFD0-5195378A8FBC}" destId="{89E62202-58D9-4298-9263-8D5DAE1E17EA}" srcOrd="0" destOrd="0" presId="urn:microsoft.com/office/officeart/2005/8/layout/hList3"/>
    <dgm:cxn modelId="{03CCD9E6-0253-4CEE-A9EF-5F02CA6680A2}" type="presOf" srcId="{055E6BC2-54C1-4556-9B84-3644E04DF5AC}" destId="{C1D9E2D5-D3BA-4A3D-AD52-2F7264224CA8}" srcOrd="0" destOrd="0" presId="urn:microsoft.com/office/officeart/2005/8/layout/hList3"/>
    <dgm:cxn modelId="{4F6B8BCC-A92D-4A6D-9F17-A0267B183E3E}" type="presParOf" srcId="{C1D9E2D5-D3BA-4A3D-AD52-2F7264224CA8}" destId="{6D70FCB1-D65A-49B8-8D06-A10865CAB369}" srcOrd="0" destOrd="0" presId="urn:microsoft.com/office/officeart/2005/8/layout/hList3"/>
    <dgm:cxn modelId="{B54A4933-A5E6-419E-A237-AAF8FC6EBF62}" type="presParOf" srcId="{C1D9E2D5-D3BA-4A3D-AD52-2F7264224CA8}" destId="{27914825-D1EB-46E6-911E-A16A20707119}" srcOrd="1" destOrd="0" presId="urn:microsoft.com/office/officeart/2005/8/layout/hList3"/>
    <dgm:cxn modelId="{1290BB77-131B-4BDD-A22B-1B76126E216D}" type="presParOf" srcId="{27914825-D1EB-46E6-911E-A16A20707119}" destId="{89E62202-58D9-4298-9263-8D5DAE1E17EA}" srcOrd="0" destOrd="0" presId="urn:microsoft.com/office/officeart/2005/8/layout/hList3"/>
    <dgm:cxn modelId="{8F3A8B4D-F20D-4019-9971-6ED4AA5164C1}" type="presParOf" srcId="{27914825-D1EB-46E6-911E-A16A20707119}" destId="{B13F6AD2-773E-4D47-BA19-40698C53D2B9}" srcOrd="1" destOrd="0" presId="urn:microsoft.com/office/officeart/2005/8/layout/hList3"/>
    <dgm:cxn modelId="{F5628416-2D5F-403B-986E-6847D1EF025D}" type="presParOf" srcId="{27914825-D1EB-46E6-911E-A16A20707119}" destId="{7445B560-75AC-4171-862F-39FE3B6399A5}" srcOrd="2" destOrd="0" presId="urn:microsoft.com/office/officeart/2005/8/layout/hList3"/>
    <dgm:cxn modelId="{12ED712E-C128-4D85-9C1D-D57971A1FA6A}" type="presParOf" srcId="{27914825-D1EB-46E6-911E-A16A20707119}" destId="{C9381D5E-39AD-427C-875D-12C3B29427D6}" srcOrd="3" destOrd="0" presId="urn:microsoft.com/office/officeart/2005/8/layout/hList3"/>
    <dgm:cxn modelId="{F835CAD3-3141-4EF5-B072-BDDF8A8CDA09}" type="presParOf" srcId="{C1D9E2D5-D3BA-4A3D-AD52-2F7264224CA8}" destId="{EA96402F-4871-45F0-9608-5BCA479C9B76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C459D3B-3076-4500-BF9A-A2926A9D08BE}" type="doc">
      <dgm:prSet loTypeId="urn:microsoft.com/office/officeart/2005/8/layout/default" loCatId="list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endParaRPr kumimoji="1" lang="ja-JP" altLang="en-US"/>
        </a:p>
      </dgm:t>
    </dgm:pt>
    <dgm:pt modelId="{D76FEEEA-D306-4A0D-88EF-6640370FF225}">
      <dgm:prSet phldrT="[テキスト]" phldr="0"/>
      <dgm:spPr/>
      <dgm:t>
        <a:bodyPr/>
        <a:lstStyle/>
        <a:p>
          <a:r>
            <a:rPr kumimoji="1" lang="ja-JP" altLang="en-US">
              <a:latin typeface="Corbel" panose="020B0503020204020204"/>
            </a:rPr>
            <a:t>女性</a:t>
          </a:r>
          <a:endParaRPr kumimoji="1" lang="ja-JP" altLang="en-US"/>
        </a:p>
      </dgm:t>
    </dgm:pt>
    <dgm:pt modelId="{73C96E66-C6F7-4676-92D9-70B9AB13E948}" type="parTrans" cxnId="{1F2020E2-F130-419E-BAE4-E0D9F0C95C62}">
      <dgm:prSet/>
      <dgm:spPr/>
      <dgm:t>
        <a:bodyPr/>
        <a:lstStyle/>
        <a:p>
          <a:endParaRPr kumimoji="1" lang="ja-JP" altLang="en-US"/>
        </a:p>
      </dgm:t>
    </dgm:pt>
    <dgm:pt modelId="{1E5A7617-1AC6-4C88-A216-7911281D170C}" type="sibTrans" cxnId="{1F2020E2-F130-419E-BAE4-E0D9F0C95C62}">
      <dgm:prSet/>
      <dgm:spPr/>
      <dgm:t>
        <a:bodyPr/>
        <a:lstStyle/>
        <a:p>
          <a:endParaRPr kumimoji="1" lang="ja-JP" altLang="en-US"/>
        </a:p>
      </dgm:t>
    </dgm:pt>
    <dgm:pt modelId="{EDF51427-FB2B-4BFF-894B-F2F4B0BDD904}">
      <dgm:prSet phldrT="[テキスト]" phldr="0"/>
      <dgm:spPr/>
      <dgm:t>
        <a:bodyPr/>
        <a:lstStyle/>
        <a:p>
          <a:r>
            <a:rPr kumimoji="1" lang="ja-JP" altLang="en-US">
              <a:latin typeface="Corbel" panose="020B0503020204020204"/>
            </a:rPr>
            <a:t>主婦</a:t>
          </a:r>
          <a:endParaRPr kumimoji="1" lang="ja-JP" altLang="en-US"/>
        </a:p>
      </dgm:t>
    </dgm:pt>
    <dgm:pt modelId="{E09AB970-1388-477F-88F0-D62BD6FFA9A6}" type="parTrans" cxnId="{09F094C0-CA43-4A4D-A456-541A2C2C7F2A}">
      <dgm:prSet/>
      <dgm:spPr/>
      <dgm:t>
        <a:bodyPr/>
        <a:lstStyle/>
        <a:p>
          <a:endParaRPr kumimoji="1" lang="ja-JP" altLang="en-US"/>
        </a:p>
      </dgm:t>
    </dgm:pt>
    <dgm:pt modelId="{AA173486-0202-44BD-86D6-6B6D2F00B2EE}" type="sibTrans" cxnId="{09F094C0-CA43-4A4D-A456-541A2C2C7F2A}">
      <dgm:prSet/>
      <dgm:spPr/>
      <dgm:t>
        <a:bodyPr/>
        <a:lstStyle/>
        <a:p>
          <a:endParaRPr kumimoji="1" lang="ja-JP" altLang="en-US"/>
        </a:p>
      </dgm:t>
    </dgm:pt>
    <dgm:pt modelId="{D10B6BB2-955B-4089-AD90-F2E18D5D52AA}">
      <dgm:prSet phldrT="[テキスト]" phldr="0"/>
      <dgm:spPr/>
      <dgm:t>
        <a:bodyPr/>
        <a:lstStyle/>
        <a:p>
          <a:r>
            <a:rPr kumimoji="1" lang="ja-JP" altLang="en-US">
              <a:latin typeface="Corbel" panose="020B0503020204020204"/>
            </a:rPr>
            <a:t>事務員</a:t>
          </a:r>
          <a:endParaRPr kumimoji="1" lang="ja-JP" altLang="en-US"/>
        </a:p>
      </dgm:t>
    </dgm:pt>
    <dgm:pt modelId="{EB809597-3633-472B-B8C7-E6A5C37F462F}" type="parTrans" cxnId="{E255E650-26E4-4FB3-9723-8929CCC0DE45}">
      <dgm:prSet/>
      <dgm:spPr/>
      <dgm:t>
        <a:bodyPr/>
        <a:lstStyle/>
        <a:p>
          <a:endParaRPr kumimoji="1" lang="ja-JP" altLang="en-US"/>
        </a:p>
      </dgm:t>
    </dgm:pt>
    <dgm:pt modelId="{101D0DBA-634B-4F6D-9EB0-5C893C03B0A4}" type="sibTrans" cxnId="{E255E650-26E4-4FB3-9723-8929CCC0DE45}">
      <dgm:prSet/>
      <dgm:spPr/>
      <dgm:t>
        <a:bodyPr/>
        <a:lstStyle/>
        <a:p>
          <a:endParaRPr kumimoji="1" lang="ja-JP" altLang="en-US"/>
        </a:p>
      </dgm:t>
    </dgm:pt>
    <dgm:pt modelId="{080CB0E8-EA71-4DEA-A47C-5C3825BFE6DF}">
      <dgm:prSet phldrT="[テキスト]" phldr="0"/>
      <dgm:spPr/>
      <dgm:t>
        <a:bodyPr/>
        <a:lstStyle/>
        <a:p>
          <a:pPr rtl="0"/>
          <a:r>
            <a:rPr kumimoji="1" lang="ja-JP" altLang="en-US">
              <a:latin typeface="Corbel" panose="020B0503020204020204"/>
            </a:rPr>
            <a:t>20代以上</a:t>
          </a:r>
        </a:p>
      </dgm:t>
    </dgm:pt>
    <dgm:pt modelId="{AB6F35A7-A9A5-474B-B3DF-DE2E788E13F3}" type="parTrans" cxnId="{DFB5903A-70DB-4ED5-B9E8-32F2FD6456B4}">
      <dgm:prSet/>
      <dgm:spPr/>
      <dgm:t>
        <a:bodyPr/>
        <a:lstStyle/>
        <a:p>
          <a:endParaRPr kumimoji="1" lang="ja-JP" altLang="en-US"/>
        </a:p>
      </dgm:t>
    </dgm:pt>
    <dgm:pt modelId="{BFEAE0BE-65E3-448F-8A36-A7C13315BE67}" type="sibTrans" cxnId="{DFB5903A-70DB-4ED5-B9E8-32F2FD6456B4}">
      <dgm:prSet/>
      <dgm:spPr/>
      <dgm:t>
        <a:bodyPr/>
        <a:lstStyle/>
        <a:p>
          <a:endParaRPr kumimoji="1" lang="ja-JP" altLang="en-US"/>
        </a:p>
      </dgm:t>
    </dgm:pt>
    <dgm:pt modelId="{51D4F145-21FD-4E7E-ACBC-E73D6BF6A5E1}">
      <dgm:prSet phldr="0"/>
      <dgm:spPr/>
      <dgm:t>
        <a:bodyPr/>
        <a:lstStyle/>
        <a:p>
          <a:r>
            <a:rPr kumimoji="1" lang="ja-JP" altLang="en-US" dirty="0">
              <a:latin typeface="Corbel" panose="020B0503020204020204"/>
            </a:rPr>
            <a:t>70代以下</a:t>
          </a:r>
          <a:endParaRPr kumimoji="1" lang="ja-JP" altLang="en-US" dirty="0"/>
        </a:p>
      </dgm:t>
    </dgm:pt>
    <dgm:pt modelId="{C86F9DF3-623E-4666-8377-99BA480FA6C7}" type="parTrans" cxnId="{AE55582A-7152-482D-B3B0-C8E330AD6CAC}">
      <dgm:prSet/>
      <dgm:spPr/>
    </dgm:pt>
    <dgm:pt modelId="{518ED26A-B979-43E3-B632-F9B9B3F2F0BA}" type="sibTrans" cxnId="{AE55582A-7152-482D-B3B0-C8E330AD6CAC}">
      <dgm:prSet/>
      <dgm:spPr/>
    </dgm:pt>
    <dgm:pt modelId="{D248E633-0431-4E8E-8111-6D47EB0C73E1}" type="pres">
      <dgm:prSet presAssocID="{0C459D3B-3076-4500-BF9A-A2926A9D08BE}" presName="diagram" presStyleCnt="0">
        <dgm:presLayoutVars>
          <dgm:dir/>
          <dgm:resizeHandles val="exact"/>
        </dgm:presLayoutVars>
      </dgm:prSet>
      <dgm:spPr/>
    </dgm:pt>
    <dgm:pt modelId="{AE3B87F1-C247-4642-AE0A-1EB3D4A34990}" type="pres">
      <dgm:prSet presAssocID="{D76FEEEA-D306-4A0D-88EF-6640370FF225}" presName="node" presStyleLbl="node1" presStyleIdx="0" presStyleCnt="5">
        <dgm:presLayoutVars>
          <dgm:bulletEnabled val="1"/>
        </dgm:presLayoutVars>
      </dgm:prSet>
      <dgm:spPr/>
    </dgm:pt>
    <dgm:pt modelId="{9158AF99-34C8-4F98-A74E-F2D908C5B648}" type="pres">
      <dgm:prSet presAssocID="{1E5A7617-1AC6-4C88-A216-7911281D170C}" presName="sibTrans" presStyleCnt="0"/>
      <dgm:spPr/>
    </dgm:pt>
    <dgm:pt modelId="{B31353E8-E587-4C90-AB2E-30B2315F334D}" type="pres">
      <dgm:prSet presAssocID="{EDF51427-FB2B-4BFF-894B-F2F4B0BDD904}" presName="node" presStyleLbl="node1" presStyleIdx="1" presStyleCnt="5">
        <dgm:presLayoutVars>
          <dgm:bulletEnabled val="1"/>
        </dgm:presLayoutVars>
      </dgm:prSet>
      <dgm:spPr/>
    </dgm:pt>
    <dgm:pt modelId="{56EF3D7D-3DB5-42CF-A411-512DE65CADCC}" type="pres">
      <dgm:prSet presAssocID="{AA173486-0202-44BD-86D6-6B6D2F00B2EE}" presName="sibTrans" presStyleCnt="0"/>
      <dgm:spPr/>
    </dgm:pt>
    <dgm:pt modelId="{5CF4BD7F-E12B-4434-9B37-A9BD18E20CAB}" type="pres">
      <dgm:prSet presAssocID="{D10B6BB2-955B-4089-AD90-F2E18D5D52AA}" presName="node" presStyleLbl="node1" presStyleIdx="2" presStyleCnt="5">
        <dgm:presLayoutVars>
          <dgm:bulletEnabled val="1"/>
        </dgm:presLayoutVars>
      </dgm:prSet>
      <dgm:spPr/>
    </dgm:pt>
    <dgm:pt modelId="{69AD7CE3-D2A2-4CAD-892F-96C40E286C4C}" type="pres">
      <dgm:prSet presAssocID="{101D0DBA-634B-4F6D-9EB0-5C893C03B0A4}" presName="sibTrans" presStyleCnt="0"/>
      <dgm:spPr/>
    </dgm:pt>
    <dgm:pt modelId="{F18B77E5-CDC8-427D-B1A0-29AB6B3C69FC}" type="pres">
      <dgm:prSet presAssocID="{080CB0E8-EA71-4DEA-A47C-5C3825BFE6DF}" presName="node" presStyleLbl="node1" presStyleIdx="3" presStyleCnt="5">
        <dgm:presLayoutVars>
          <dgm:bulletEnabled val="1"/>
        </dgm:presLayoutVars>
      </dgm:prSet>
      <dgm:spPr/>
    </dgm:pt>
    <dgm:pt modelId="{C6E1E9BE-6469-4C1C-9BA2-61FDC02EB224}" type="pres">
      <dgm:prSet presAssocID="{BFEAE0BE-65E3-448F-8A36-A7C13315BE67}" presName="sibTrans" presStyleCnt="0"/>
      <dgm:spPr/>
    </dgm:pt>
    <dgm:pt modelId="{7F9B8FED-9056-4F5F-A1E6-7DC330E5E203}" type="pres">
      <dgm:prSet presAssocID="{51D4F145-21FD-4E7E-ACBC-E73D6BF6A5E1}" presName="node" presStyleLbl="node1" presStyleIdx="4" presStyleCnt="5">
        <dgm:presLayoutVars>
          <dgm:bulletEnabled val="1"/>
        </dgm:presLayoutVars>
      </dgm:prSet>
      <dgm:spPr/>
    </dgm:pt>
  </dgm:ptLst>
  <dgm:cxnLst>
    <dgm:cxn modelId="{AE55582A-7152-482D-B3B0-C8E330AD6CAC}" srcId="{0C459D3B-3076-4500-BF9A-A2926A9D08BE}" destId="{51D4F145-21FD-4E7E-ACBC-E73D6BF6A5E1}" srcOrd="4" destOrd="0" parTransId="{C86F9DF3-623E-4666-8377-99BA480FA6C7}" sibTransId="{518ED26A-B979-43E3-B632-F9B9B3F2F0BA}"/>
    <dgm:cxn modelId="{DFB5903A-70DB-4ED5-B9E8-32F2FD6456B4}" srcId="{0C459D3B-3076-4500-BF9A-A2926A9D08BE}" destId="{080CB0E8-EA71-4DEA-A47C-5C3825BFE6DF}" srcOrd="3" destOrd="0" parTransId="{AB6F35A7-A9A5-474B-B3DF-DE2E788E13F3}" sibTransId="{BFEAE0BE-65E3-448F-8A36-A7C13315BE67}"/>
    <dgm:cxn modelId="{DBF3D33E-CD91-45C3-86BD-CCDF51896907}" type="presOf" srcId="{EDF51427-FB2B-4BFF-894B-F2F4B0BDD904}" destId="{B31353E8-E587-4C90-AB2E-30B2315F334D}" srcOrd="0" destOrd="0" presId="urn:microsoft.com/office/officeart/2005/8/layout/default"/>
    <dgm:cxn modelId="{E199D14F-0ED5-4843-9AAD-596869D28B25}" type="presOf" srcId="{D76FEEEA-D306-4A0D-88EF-6640370FF225}" destId="{AE3B87F1-C247-4642-AE0A-1EB3D4A34990}" srcOrd="0" destOrd="0" presId="urn:microsoft.com/office/officeart/2005/8/layout/default"/>
    <dgm:cxn modelId="{E255E650-26E4-4FB3-9723-8929CCC0DE45}" srcId="{0C459D3B-3076-4500-BF9A-A2926A9D08BE}" destId="{D10B6BB2-955B-4089-AD90-F2E18D5D52AA}" srcOrd="2" destOrd="0" parTransId="{EB809597-3633-472B-B8C7-E6A5C37F462F}" sibTransId="{101D0DBA-634B-4F6D-9EB0-5C893C03B0A4}"/>
    <dgm:cxn modelId="{09F094C0-CA43-4A4D-A456-541A2C2C7F2A}" srcId="{0C459D3B-3076-4500-BF9A-A2926A9D08BE}" destId="{EDF51427-FB2B-4BFF-894B-F2F4B0BDD904}" srcOrd="1" destOrd="0" parTransId="{E09AB970-1388-477F-88F0-D62BD6FFA9A6}" sibTransId="{AA173486-0202-44BD-86D6-6B6D2F00B2EE}"/>
    <dgm:cxn modelId="{5B5B7BC3-CF57-4098-A2C6-ADE7F2AE279E}" type="presOf" srcId="{0C459D3B-3076-4500-BF9A-A2926A9D08BE}" destId="{D248E633-0431-4E8E-8111-6D47EB0C73E1}" srcOrd="0" destOrd="0" presId="urn:microsoft.com/office/officeart/2005/8/layout/default"/>
    <dgm:cxn modelId="{F1D789D5-8D6D-4D54-A841-25F84E5D9F83}" type="presOf" srcId="{51D4F145-21FD-4E7E-ACBC-E73D6BF6A5E1}" destId="{7F9B8FED-9056-4F5F-A1E6-7DC330E5E203}" srcOrd="0" destOrd="0" presId="urn:microsoft.com/office/officeart/2005/8/layout/default"/>
    <dgm:cxn modelId="{339B64DC-8C9A-4E76-A07A-962616B510BA}" type="presOf" srcId="{D10B6BB2-955B-4089-AD90-F2E18D5D52AA}" destId="{5CF4BD7F-E12B-4434-9B37-A9BD18E20CAB}" srcOrd="0" destOrd="0" presId="urn:microsoft.com/office/officeart/2005/8/layout/default"/>
    <dgm:cxn modelId="{1F2020E2-F130-419E-BAE4-E0D9F0C95C62}" srcId="{0C459D3B-3076-4500-BF9A-A2926A9D08BE}" destId="{D76FEEEA-D306-4A0D-88EF-6640370FF225}" srcOrd="0" destOrd="0" parTransId="{73C96E66-C6F7-4676-92D9-70B9AB13E948}" sibTransId="{1E5A7617-1AC6-4C88-A216-7911281D170C}"/>
    <dgm:cxn modelId="{A7734FFC-C10A-4F27-BC86-451441372B5B}" type="presOf" srcId="{080CB0E8-EA71-4DEA-A47C-5C3825BFE6DF}" destId="{F18B77E5-CDC8-427D-B1A0-29AB6B3C69FC}" srcOrd="0" destOrd="0" presId="urn:microsoft.com/office/officeart/2005/8/layout/default"/>
    <dgm:cxn modelId="{0CAFDB1E-0FB2-45EE-825F-0E573525834C}" type="presParOf" srcId="{D248E633-0431-4E8E-8111-6D47EB0C73E1}" destId="{AE3B87F1-C247-4642-AE0A-1EB3D4A34990}" srcOrd="0" destOrd="0" presId="urn:microsoft.com/office/officeart/2005/8/layout/default"/>
    <dgm:cxn modelId="{7A72FC59-86DC-4AC1-AA16-7EB4BEBF2841}" type="presParOf" srcId="{D248E633-0431-4E8E-8111-6D47EB0C73E1}" destId="{9158AF99-34C8-4F98-A74E-F2D908C5B648}" srcOrd="1" destOrd="0" presId="urn:microsoft.com/office/officeart/2005/8/layout/default"/>
    <dgm:cxn modelId="{0192AB4D-79F5-47F2-B306-50F148A6BF8B}" type="presParOf" srcId="{D248E633-0431-4E8E-8111-6D47EB0C73E1}" destId="{B31353E8-E587-4C90-AB2E-30B2315F334D}" srcOrd="2" destOrd="0" presId="urn:microsoft.com/office/officeart/2005/8/layout/default"/>
    <dgm:cxn modelId="{54134765-10FA-4CD8-9772-46DDAFDA1F4C}" type="presParOf" srcId="{D248E633-0431-4E8E-8111-6D47EB0C73E1}" destId="{56EF3D7D-3DB5-42CF-A411-512DE65CADCC}" srcOrd="3" destOrd="0" presId="urn:microsoft.com/office/officeart/2005/8/layout/default"/>
    <dgm:cxn modelId="{1C733A14-1B05-42CC-AA86-2891E02DF605}" type="presParOf" srcId="{D248E633-0431-4E8E-8111-6D47EB0C73E1}" destId="{5CF4BD7F-E12B-4434-9B37-A9BD18E20CAB}" srcOrd="4" destOrd="0" presId="urn:microsoft.com/office/officeart/2005/8/layout/default"/>
    <dgm:cxn modelId="{FF3FA733-478C-4520-9836-1DA1433F3D49}" type="presParOf" srcId="{D248E633-0431-4E8E-8111-6D47EB0C73E1}" destId="{69AD7CE3-D2A2-4CAD-892F-96C40E286C4C}" srcOrd="5" destOrd="0" presId="urn:microsoft.com/office/officeart/2005/8/layout/default"/>
    <dgm:cxn modelId="{0E5E5F4A-2605-49F9-BD31-3956CC56F39D}" type="presParOf" srcId="{D248E633-0431-4E8E-8111-6D47EB0C73E1}" destId="{F18B77E5-CDC8-427D-B1A0-29AB6B3C69FC}" srcOrd="6" destOrd="0" presId="urn:microsoft.com/office/officeart/2005/8/layout/default"/>
    <dgm:cxn modelId="{53E02598-4AA4-4DEC-9F5C-380160374D50}" type="presParOf" srcId="{D248E633-0431-4E8E-8111-6D47EB0C73E1}" destId="{C6E1E9BE-6469-4C1C-9BA2-61FDC02EB224}" srcOrd="7" destOrd="0" presId="urn:microsoft.com/office/officeart/2005/8/layout/default"/>
    <dgm:cxn modelId="{C6D3953C-71D6-4C16-A453-3D17D260BFB0}" type="presParOf" srcId="{D248E633-0431-4E8E-8111-6D47EB0C73E1}" destId="{7F9B8FED-9056-4F5F-A1E6-7DC330E5E203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862DD6E-48D4-4C1E-A345-74E4EDCB6F21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25454003-A29F-409A-83E1-4D371E9806B8}">
      <dgm:prSet phldr="0"/>
      <dgm:spPr/>
      <dgm:t>
        <a:bodyPr/>
        <a:lstStyle/>
        <a:p>
          <a:pPr algn="l" rtl="0"/>
          <a:r>
            <a:rPr kumimoji="1" lang="ja-JP"/>
            <a:t>会社名アカウント</a:t>
          </a:r>
          <a:endParaRPr kumimoji="1" lang="ja-JP" altLang="en-US">
            <a:latin typeface="Corbel" panose="020B0503020204020204"/>
          </a:endParaRPr>
        </a:p>
      </dgm:t>
    </dgm:pt>
    <dgm:pt modelId="{A6D0EED1-AF95-4EEF-B885-465EB0EB6F85}" type="parTrans" cxnId="{82DDCF24-10E2-4F50-A5CF-58EEC720FF86}">
      <dgm:prSet/>
      <dgm:spPr/>
    </dgm:pt>
    <dgm:pt modelId="{C51C586E-7919-4B11-8045-C412042EC339}" type="sibTrans" cxnId="{82DDCF24-10E2-4F50-A5CF-58EEC720FF86}">
      <dgm:prSet/>
      <dgm:spPr/>
    </dgm:pt>
    <dgm:pt modelId="{C417F4EB-9B0D-44D8-AD51-510E0FE1DC76}">
      <dgm:prSet phldr="0"/>
      <dgm:spPr/>
      <dgm:t>
        <a:bodyPr/>
        <a:lstStyle/>
        <a:p>
          <a:pPr algn="l" rtl="0"/>
          <a:r>
            <a:rPr kumimoji="1" lang="ja-JP" altLang="en-US">
              <a:latin typeface="Corbel" panose="020B0503020204020204"/>
            </a:rPr>
            <a:t>ショップ</a:t>
          </a:r>
          <a:r>
            <a:rPr kumimoji="1" lang="ja-JP"/>
            <a:t>名アカウント</a:t>
          </a:r>
          <a:endParaRPr kumimoji="1" lang="ja-JP" altLang="en-US">
            <a:latin typeface="Corbel" panose="020B0503020204020204"/>
          </a:endParaRPr>
        </a:p>
      </dgm:t>
    </dgm:pt>
    <dgm:pt modelId="{77334BBA-82B6-4562-B71D-8821A3DCD061}" type="parTrans" cxnId="{98E805E1-BF00-425A-8498-3042C179C820}">
      <dgm:prSet/>
      <dgm:spPr/>
    </dgm:pt>
    <dgm:pt modelId="{4EC72172-0BF1-4D32-81D5-BFF7B8F8C324}" type="sibTrans" cxnId="{98E805E1-BF00-425A-8498-3042C179C820}">
      <dgm:prSet/>
      <dgm:spPr/>
    </dgm:pt>
    <dgm:pt modelId="{624A3F41-91AC-4A21-86D1-9497FC93CEC3}">
      <dgm:prSet phldr="0"/>
      <dgm:spPr/>
      <dgm:t>
        <a:bodyPr/>
        <a:lstStyle/>
        <a:p>
          <a:pPr algn="l"/>
          <a:r>
            <a:rPr kumimoji="1" lang="ja-JP"/>
            <a:t>株式会社</a:t>
          </a:r>
          <a:r>
            <a:rPr kumimoji="1" lang="ja-JP" altLang="en-US">
              <a:latin typeface="Corbel" panose="020B0503020204020204"/>
            </a:rPr>
            <a:t>○○</a:t>
          </a:r>
          <a:endParaRPr kumimoji="1" lang="ja-JP"/>
        </a:p>
      </dgm:t>
    </dgm:pt>
    <dgm:pt modelId="{11B181AC-0FC9-410B-99D9-A33738D7D7F9}" type="parTrans" cxnId="{C4F68812-1C7A-4EDF-9682-8374E378D5E3}">
      <dgm:prSet/>
      <dgm:spPr/>
    </dgm:pt>
    <dgm:pt modelId="{B11FA038-046A-470D-A19F-8D490CB3969F}" type="sibTrans" cxnId="{C4F68812-1C7A-4EDF-9682-8374E378D5E3}">
      <dgm:prSet/>
      <dgm:spPr/>
    </dgm:pt>
    <dgm:pt modelId="{702AF918-79FB-447D-9A44-A12966481793}">
      <dgm:prSet phldr="0"/>
      <dgm:spPr/>
      <dgm:t>
        <a:bodyPr/>
        <a:lstStyle/>
        <a:p>
          <a:pPr algn="l" rtl="0"/>
          <a:r>
            <a:rPr kumimoji="1" lang="ja-JP" altLang="en-US">
              <a:latin typeface="Corbel" panose="020B0503020204020204"/>
            </a:rPr>
            <a:t>○○</a:t>
          </a:r>
          <a:r>
            <a:rPr kumimoji="1" lang="ja-JP"/>
            <a:t>タオル</a:t>
          </a:r>
          <a:endParaRPr kumimoji="1" lang="ja-JP" altLang="en-US" dirty="0">
            <a:latin typeface="Corbel" panose="020B0503020204020204"/>
          </a:endParaRPr>
        </a:p>
      </dgm:t>
    </dgm:pt>
    <dgm:pt modelId="{31095058-7EDB-48B2-8444-7BE3EBFCA8F1}" type="parTrans" cxnId="{84FB66EE-DFB4-4756-A600-D8DD3D5896E8}">
      <dgm:prSet/>
      <dgm:spPr/>
    </dgm:pt>
    <dgm:pt modelId="{0EA51A07-1206-4185-99F4-2F59A3AE8C7F}" type="sibTrans" cxnId="{84FB66EE-DFB4-4756-A600-D8DD3D5896E8}">
      <dgm:prSet/>
      <dgm:spPr/>
    </dgm:pt>
    <dgm:pt modelId="{0B87DCD3-F411-4B50-B968-1CFEE9C24C92}">
      <dgm:prSet phldr="0"/>
      <dgm:spPr/>
      <dgm:t>
        <a:bodyPr/>
        <a:lstStyle/>
        <a:p>
          <a:pPr algn="l"/>
          <a:r>
            <a:rPr kumimoji="1" lang="ja-JP" altLang="en-US" dirty="0">
              <a:latin typeface="Corbel" panose="020B0503020204020204"/>
            </a:rPr>
            <a:t>○○オンラインショップ</a:t>
          </a:r>
        </a:p>
      </dgm:t>
    </dgm:pt>
    <dgm:pt modelId="{677ABA72-98F0-4FC6-94E3-46693ACC5993}" type="parTrans" cxnId="{4E23C64E-D6C8-4ED5-9B72-E37FCC66EA70}">
      <dgm:prSet/>
      <dgm:spPr/>
    </dgm:pt>
    <dgm:pt modelId="{FCB4E77A-1F9D-4DF5-AB62-05E4E4ED1E7C}" type="sibTrans" cxnId="{4E23C64E-D6C8-4ED5-9B72-E37FCC66EA70}">
      <dgm:prSet/>
      <dgm:spPr/>
    </dgm:pt>
    <dgm:pt modelId="{5D7CD018-3203-4366-AFE6-868871C88819}" type="pres">
      <dgm:prSet presAssocID="{8862DD6E-48D4-4C1E-A345-74E4EDCB6F21}" presName="linear" presStyleCnt="0">
        <dgm:presLayoutVars>
          <dgm:dir/>
          <dgm:animLvl val="lvl"/>
          <dgm:resizeHandles val="exact"/>
        </dgm:presLayoutVars>
      </dgm:prSet>
      <dgm:spPr/>
    </dgm:pt>
    <dgm:pt modelId="{D18527E6-DCB5-46EB-B6C5-D631D29D258C}" type="pres">
      <dgm:prSet presAssocID="{25454003-A29F-409A-83E1-4D371E9806B8}" presName="parentLin" presStyleCnt="0"/>
      <dgm:spPr/>
    </dgm:pt>
    <dgm:pt modelId="{157F9A34-9F7D-4A7B-ADB1-07261299160C}" type="pres">
      <dgm:prSet presAssocID="{25454003-A29F-409A-83E1-4D371E9806B8}" presName="parentLeftMargin" presStyleLbl="node1" presStyleIdx="0" presStyleCnt="2"/>
      <dgm:spPr/>
    </dgm:pt>
    <dgm:pt modelId="{07FF6E2A-699C-4B78-85FF-52AC10BCC52E}" type="pres">
      <dgm:prSet presAssocID="{25454003-A29F-409A-83E1-4D371E9806B8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53A0A1C4-3FC5-4A7C-A9B4-EC34FE9ABF24}" type="pres">
      <dgm:prSet presAssocID="{25454003-A29F-409A-83E1-4D371E9806B8}" presName="negativeSpace" presStyleCnt="0"/>
      <dgm:spPr/>
    </dgm:pt>
    <dgm:pt modelId="{AD572FB6-A0F2-4114-B2EB-381A8CCEFB0D}" type="pres">
      <dgm:prSet presAssocID="{25454003-A29F-409A-83E1-4D371E9806B8}" presName="childText" presStyleLbl="conFgAcc1" presStyleIdx="0" presStyleCnt="2">
        <dgm:presLayoutVars>
          <dgm:bulletEnabled val="1"/>
        </dgm:presLayoutVars>
      </dgm:prSet>
      <dgm:spPr/>
    </dgm:pt>
    <dgm:pt modelId="{CB7A8073-1658-467C-A496-A7E5FE9D931A}" type="pres">
      <dgm:prSet presAssocID="{C51C586E-7919-4B11-8045-C412042EC339}" presName="spaceBetweenRectangles" presStyleCnt="0"/>
      <dgm:spPr/>
    </dgm:pt>
    <dgm:pt modelId="{C6F2BA3C-FDEE-4D16-B91C-57F68ECB0DD5}" type="pres">
      <dgm:prSet presAssocID="{C417F4EB-9B0D-44D8-AD51-510E0FE1DC76}" presName="parentLin" presStyleCnt="0"/>
      <dgm:spPr/>
    </dgm:pt>
    <dgm:pt modelId="{03241E06-75A0-4299-8839-77BD607EB5E2}" type="pres">
      <dgm:prSet presAssocID="{C417F4EB-9B0D-44D8-AD51-510E0FE1DC76}" presName="parentLeftMargin" presStyleLbl="node1" presStyleIdx="0" presStyleCnt="2"/>
      <dgm:spPr/>
    </dgm:pt>
    <dgm:pt modelId="{DB579106-448E-40E1-8982-8C716E87F96F}" type="pres">
      <dgm:prSet presAssocID="{C417F4EB-9B0D-44D8-AD51-510E0FE1DC76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FE99FBF9-4C9A-42C8-B72F-D05F8032BE2C}" type="pres">
      <dgm:prSet presAssocID="{C417F4EB-9B0D-44D8-AD51-510E0FE1DC76}" presName="negativeSpace" presStyleCnt="0"/>
      <dgm:spPr/>
    </dgm:pt>
    <dgm:pt modelId="{749F3F63-9AC2-42BA-A233-A98F348FFC59}" type="pres">
      <dgm:prSet presAssocID="{C417F4EB-9B0D-44D8-AD51-510E0FE1DC76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C4F68812-1C7A-4EDF-9682-8374E378D5E3}" srcId="{25454003-A29F-409A-83E1-4D371E9806B8}" destId="{624A3F41-91AC-4A21-86D1-9497FC93CEC3}" srcOrd="0" destOrd="0" parTransId="{11B181AC-0FC9-410B-99D9-A33738D7D7F9}" sibTransId="{B11FA038-046A-470D-A19F-8D490CB3969F}"/>
    <dgm:cxn modelId="{6E8BF312-D155-4E68-BCAC-6FD65AFB890D}" type="presOf" srcId="{C417F4EB-9B0D-44D8-AD51-510E0FE1DC76}" destId="{DB579106-448E-40E1-8982-8C716E87F96F}" srcOrd="1" destOrd="0" presId="urn:microsoft.com/office/officeart/2005/8/layout/list1"/>
    <dgm:cxn modelId="{82DDCF24-10E2-4F50-A5CF-58EEC720FF86}" srcId="{8862DD6E-48D4-4C1E-A345-74E4EDCB6F21}" destId="{25454003-A29F-409A-83E1-4D371E9806B8}" srcOrd="0" destOrd="0" parTransId="{A6D0EED1-AF95-4EEF-B885-465EB0EB6F85}" sibTransId="{C51C586E-7919-4B11-8045-C412042EC339}"/>
    <dgm:cxn modelId="{2065B22F-225A-4D17-B22F-2D4B76B00150}" type="presOf" srcId="{8862DD6E-48D4-4C1E-A345-74E4EDCB6F21}" destId="{5D7CD018-3203-4366-AFE6-868871C88819}" srcOrd="0" destOrd="0" presId="urn:microsoft.com/office/officeart/2005/8/layout/list1"/>
    <dgm:cxn modelId="{C8CF266D-B9F7-49F0-9AC7-23EAF9EDF592}" type="presOf" srcId="{C417F4EB-9B0D-44D8-AD51-510E0FE1DC76}" destId="{03241E06-75A0-4299-8839-77BD607EB5E2}" srcOrd="0" destOrd="0" presId="urn:microsoft.com/office/officeart/2005/8/layout/list1"/>
    <dgm:cxn modelId="{4E23C64E-D6C8-4ED5-9B72-E37FCC66EA70}" srcId="{C417F4EB-9B0D-44D8-AD51-510E0FE1DC76}" destId="{0B87DCD3-F411-4B50-B968-1CFEE9C24C92}" srcOrd="1" destOrd="0" parTransId="{677ABA72-98F0-4FC6-94E3-46693ACC5993}" sibTransId="{FCB4E77A-1F9D-4DF5-AB62-05E4E4ED1E7C}"/>
    <dgm:cxn modelId="{A1060784-2583-4B82-963C-214363F16E41}" type="presOf" srcId="{25454003-A29F-409A-83E1-4D371E9806B8}" destId="{157F9A34-9F7D-4A7B-ADB1-07261299160C}" srcOrd="0" destOrd="0" presId="urn:microsoft.com/office/officeart/2005/8/layout/list1"/>
    <dgm:cxn modelId="{072F7D9B-EFF4-4A9F-B2B7-68D694DF4056}" type="presOf" srcId="{624A3F41-91AC-4A21-86D1-9497FC93CEC3}" destId="{AD572FB6-A0F2-4114-B2EB-381A8CCEFB0D}" srcOrd="0" destOrd="0" presId="urn:microsoft.com/office/officeart/2005/8/layout/list1"/>
    <dgm:cxn modelId="{ED5E41C4-F8F6-4BA8-A409-3C4C0AD702B1}" type="presOf" srcId="{25454003-A29F-409A-83E1-4D371E9806B8}" destId="{07FF6E2A-699C-4B78-85FF-52AC10BCC52E}" srcOrd="1" destOrd="0" presId="urn:microsoft.com/office/officeart/2005/8/layout/list1"/>
    <dgm:cxn modelId="{9EA84FC6-3449-4222-9409-EB255FDC4246}" type="presOf" srcId="{0B87DCD3-F411-4B50-B968-1CFEE9C24C92}" destId="{749F3F63-9AC2-42BA-A233-A98F348FFC59}" srcOrd="0" destOrd="1" presId="urn:microsoft.com/office/officeart/2005/8/layout/list1"/>
    <dgm:cxn modelId="{98E805E1-BF00-425A-8498-3042C179C820}" srcId="{8862DD6E-48D4-4C1E-A345-74E4EDCB6F21}" destId="{C417F4EB-9B0D-44D8-AD51-510E0FE1DC76}" srcOrd="1" destOrd="0" parTransId="{77334BBA-82B6-4562-B71D-8821A3DCD061}" sibTransId="{4EC72172-0BF1-4D32-81D5-BFF7B8F8C324}"/>
    <dgm:cxn modelId="{84FB66EE-DFB4-4756-A600-D8DD3D5896E8}" srcId="{C417F4EB-9B0D-44D8-AD51-510E0FE1DC76}" destId="{702AF918-79FB-447D-9A44-A12966481793}" srcOrd="0" destOrd="0" parTransId="{31095058-7EDB-48B2-8444-7BE3EBFCA8F1}" sibTransId="{0EA51A07-1206-4185-99F4-2F59A3AE8C7F}"/>
    <dgm:cxn modelId="{96AC4FF2-5CD4-40E5-9402-C963D8437729}" type="presOf" srcId="{702AF918-79FB-447D-9A44-A12966481793}" destId="{749F3F63-9AC2-42BA-A233-A98F348FFC59}" srcOrd="0" destOrd="0" presId="urn:microsoft.com/office/officeart/2005/8/layout/list1"/>
    <dgm:cxn modelId="{13931DA7-CDAC-4437-B856-F378A5006706}" type="presParOf" srcId="{5D7CD018-3203-4366-AFE6-868871C88819}" destId="{D18527E6-DCB5-46EB-B6C5-D631D29D258C}" srcOrd="0" destOrd="0" presId="urn:microsoft.com/office/officeart/2005/8/layout/list1"/>
    <dgm:cxn modelId="{6D2FA5EC-AC17-4302-87A7-423AF340F52F}" type="presParOf" srcId="{D18527E6-DCB5-46EB-B6C5-D631D29D258C}" destId="{157F9A34-9F7D-4A7B-ADB1-07261299160C}" srcOrd="0" destOrd="0" presId="urn:microsoft.com/office/officeart/2005/8/layout/list1"/>
    <dgm:cxn modelId="{BFB13C06-1BCA-4931-8205-8B248260D8E1}" type="presParOf" srcId="{D18527E6-DCB5-46EB-B6C5-D631D29D258C}" destId="{07FF6E2A-699C-4B78-85FF-52AC10BCC52E}" srcOrd="1" destOrd="0" presId="urn:microsoft.com/office/officeart/2005/8/layout/list1"/>
    <dgm:cxn modelId="{4611F93D-EB81-410D-AF84-7989C27F4658}" type="presParOf" srcId="{5D7CD018-3203-4366-AFE6-868871C88819}" destId="{53A0A1C4-3FC5-4A7C-A9B4-EC34FE9ABF24}" srcOrd="1" destOrd="0" presId="urn:microsoft.com/office/officeart/2005/8/layout/list1"/>
    <dgm:cxn modelId="{B8DB0592-F466-4C9B-9C2E-693ABD6E1382}" type="presParOf" srcId="{5D7CD018-3203-4366-AFE6-868871C88819}" destId="{AD572FB6-A0F2-4114-B2EB-381A8CCEFB0D}" srcOrd="2" destOrd="0" presId="urn:microsoft.com/office/officeart/2005/8/layout/list1"/>
    <dgm:cxn modelId="{F799E167-24EE-4806-9736-780F6400CF3E}" type="presParOf" srcId="{5D7CD018-3203-4366-AFE6-868871C88819}" destId="{CB7A8073-1658-467C-A496-A7E5FE9D931A}" srcOrd="3" destOrd="0" presId="urn:microsoft.com/office/officeart/2005/8/layout/list1"/>
    <dgm:cxn modelId="{22DA03DA-9B94-4BB1-AF5F-7D06FEEF1A95}" type="presParOf" srcId="{5D7CD018-3203-4366-AFE6-868871C88819}" destId="{C6F2BA3C-FDEE-4D16-B91C-57F68ECB0DD5}" srcOrd="4" destOrd="0" presId="urn:microsoft.com/office/officeart/2005/8/layout/list1"/>
    <dgm:cxn modelId="{F9F87FF2-3EB8-432F-A16A-5BB7AA5A6C3F}" type="presParOf" srcId="{C6F2BA3C-FDEE-4D16-B91C-57F68ECB0DD5}" destId="{03241E06-75A0-4299-8839-77BD607EB5E2}" srcOrd="0" destOrd="0" presId="urn:microsoft.com/office/officeart/2005/8/layout/list1"/>
    <dgm:cxn modelId="{AC0661F1-759E-46A8-A6EF-B40AB6830060}" type="presParOf" srcId="{C6F2BA3C-FDEE-4D16-B91C-57F68ECB0DD5}" destId="{DB579106-448E-40E1-8982-8C716E87F96F}" srcOrd="1" destOrd="0" presId="urn:microsoft.com/office/officeart/2005/8/layout/list1"/>
    <dgm:cxn modelId="{B3B29DF4-7F6D-4C76-B0B7-E24BF5334682}" type="presParOf" srcId="{5D7CD018-3203-4366-AFE6-868871C88819}" destId="{FE99FBF9-4C9A-42C8-B72F-D05F8032BE2C}" srcOrd="5" destOrd="0" presId="urn:microsoft.com/office/officeart/2005/8/layout/list1"/>
    <dgm:cxn modelId="{D1469DD1-6F16-4190-B220-38DB14CE423A}" type="presParOf" srcId="{5D7CD018-3203-4366-AFE6-868871C88819}" destId="{749F3F63-9AC2-42BA-A233-A98F348FFC59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D620E68-6FBD-41FF-9027-18E4E8C87D00}" type="doc">
      <dgm:prSet loTypeId="urn:microsoft.com/office/officeart/2005/8/layout/default" loCatId="list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endParaRPr kumimoji="1" lang="ja-JP" altLang="en-US"/>
        </a:p>
      </dgm:t>
    </dgm:pt>
    <dgm:pt modelId="{C7FFE2F6-9B09-42EC-9AF8-2B9712EE38FC}">
      <dgm:prSet phldr="0"/>
      <dgm:spPr/>
      <dgm:t>
        <a:bodyPr/>
        <a:lstStyle/>
        <a:p>
          <a:pPr algn="l" rtl="0"/>
          <a:r>
            <a:rPr kumimoji="1" lang="ja-JP" dirty="0"/>
            <a:t>バリィさん、みきゃん、マイナポイントのマイナちゃんのような存在</a:t>
          </a:r>
          <a:endParaRPr kumimoji="1" lang="ja-JP" altLang="en-US" dirty="0">
            <a:latin typeface="Corbel" panose="020B0503020204020204"/>
          </a:endParaRPr>
        </a:p>
      </dgm:t>
    </dgm:pt>
    <dgm:pt modelId="{1A39DF89-8551-4223-B16D-15501657AAF2}" type="parTrans" cxnId="{A075C72C-76DB-4ED2-A22D-79432F004A9A}">
      <dgm:prSet/>
      <dgm:spPr/>
    </dgm:pt>
    <dgm:pt modelId="{B4C742F6-CF02-45C3-9D27-F53FDAE87ECD}" type="sibTrans" cxnId="{A075C72C-76DB-4ED2-A22D-79432F004A9A}">
      <dgm:prSet/>
      <dgm:spPr/>
    </dgm:pt>
    <dgm:pt modelId="{1EF5AF9D-0E88-400B-A062-E2124A0D86A4}">
      <dgm:prSet phldr="0"/>
      <dgm:spPr/>
      <dgm:t>
        <a:bodyPr/>
        <a:lstStyle/>
        <a:p>
          <a:pPr algn="l"/>
          <a:r>
            <a:rPr kumimoji="1" lang="ja-JP" dirty="0"/>
            <a:t>タオルが大好きなうさぎとか猫型キャラクター</a:t>
          </a:r>
        </a:p>
      </dgm:t>
    </dgm:pt>
    <dgm:pt modelId="{AD2E4B61-AA1A-4332-B73D-5CA1189BC402}" type="parTrans" cxnId="{B7DC058F-88DD-47EC-81C6-238F63B4EAFB}">
      <dgm:prSet/>
      <dgm:spPr/>
    </dgm:pt>
    <dgm:pt modelId="{6FC96C9F-E95F-4E46-BF12-9A767565E535}" type="sibTrans" cxnId="{B7DC058F-88DD-47EC-81C6-238F63B4EAFB}">
      <dgm:prSet/>
      <dgm:spPr/>
    </dgm:pt>
    <dgm:pt modelId="{368FA4A1-17DA-46A9-AC7B-E1FC457E3C08}">
      <dgm:prSet phldr="0"/>
      <dgm:spPr/>
      <dgm:t>
        <a:bodyPr/>
        <a:lstStyle/>
        <a:p>
          <a:pPr algn="l"/>
          <a:r>
            <a:rPr kumimoji="1" lang="ja-JP" dirty="0"/>
            <a:t>タオルオタクのメス・・・タオル好きのコアなお客様に共感してもらう</a:t>
          </a:r>
        </a:p>
      </dgm:t>
    </dgm:pt>
    <dgm:pt modelId="{C3559433-C59C-42AD-9F70-7F5DA5B401FD}" type="parTrans" cxnId="{19F9DCB5-D4A3-48EA-8D1C-5744C6071F8B}">
      <dgm:prSet/>
      <dgm:spPr/>
    </dgm:pt>
    <dgm:pt modelId="{AE7F4B83-75D6-4734-BC77-694D4B4BAA0E}" type="sibTrans" cxnId="{19F9DCB5-D4A3-48EA-8D1C-5744C6071F8B}">
      <dgm:prSet/>
      <dgm:spPr/>
    </dgm:pt>
    <dgm:pt modelId="{436C5DDD-2DF9-4ACA-8FBD-CE66B313FD50}">
      <dgm:prSet phldr="0"/>
      <dgm:spPr/>
      <dgm:t>
        <a:bodyPr/>
        <a:lstStyle/>
        <a:p>
          <a:pPr algn="l"/>
          <a:r>
            <a:rPr kumimoji="1" lang="ja-JP" dirty="0"/>
            <a:t>愛くるしいかわいい見た目・・・女性に共感してもらう</a:t>
          </a:r>
        </a:p>
      </dgm:t>
    </dgm:pt>
    <dgm:pt modelId="{675E5394-6B97-41CD-ACE0-CFFDE226AD57}" type="parTrans" cxnId="{8825B1EC-AEE7-425C-99B7-720937E08C50}">
      <dgm:prSet/>
      <dgm:spPr/>
    </dgm:pt>
    <dgm:pt modelId="{338AB0DE-42BD-41A1-9AC3-54A0247B1BE0}" type="sibTrans" cxnId="{8825B1EC-AEE7-425C-99B7-720937E08C50}">
      <dgm:prSet/>
      <dgm:spPr/>
    </dgm:pt>
    <dgm:pt modelId="{5DBB9107-C211-4A57-A9BA-346FCB997AD3}">
      <dgm:prSet phldr="0"/>
      <dgm:spPr/>
      <dgm:t>
        <a:bodyPr/>
        <a:lstStyle/>
        <a:p>
          <a:pPr algn="l"/>
          <a:r>
            <a:rPr kumimoji="1" lang="ja-JP" dirty="0"/>
            <a:t>ゆるいキャラ・・・親しみを覚えてもらう</a:t>
          </a:r>
        </a:p>
      </dgm:t>
    </dgm:pt>
    <dgm:pt modelId="{D527EC4F-51FC-4AE4-81E9-730465FD67B4}" type="parTrans" cxnId="{1D98D1A0-88A3-4FE0-8CC8-CC2C430DC437}">
      <dgm:prSet/>
      <dgm:spPr/>
    </dgm:pt>
    <dgm:pt modelId="{A84AB18F-D7C4-4DA0-8FA5-558AA1C5E06A}" type="sibTrans" cxnId="{1D98D1A0-88A3-4FE0-8CC8-CC2C430DC437}">
      <dgm:prSet/>
      <dgm:spPr/>
    </dgm:pt>
    <dgm:pt modelId="{FBE39B81-47D7-441F-9A0C-9D9FF5AC4C46}">
      <dgm:prSet phldr="0"/>
      <dgm:spPr/>
      <dgm:t>
        <a:bodyPr/>
        <a:lstStyle/>
        <a:p>
          <a:pPr algn="l"/>
          <a:r>
            <a:rPr kumimoji="1" lang="ja-JP" dirty="0"/>
            <a:t>ふわふわ・もふもふ・・・タオルのもつ五感を表現</a:t>
          </a:r>
        </a:p>
      </dgm:t>
    </dgm:pt>
    <dgm:pt modelId="{268100AE-68E1-418D-AD19-EEC6538C233A}" type="parTrans" cxnId="{A9F8D8B1-49E4-469C-9CA5-AB9CAFA2465D}">
      <dgm:prSet/>
      <dgm:spPr/>
    </dgm:pt>
    <dgm:pt modelId="{43DF7D80-0AE6-445A-8D2C-48EF6D4FA3FF}" type="sibTrans" cxnId="{A9F8D8B1-49E4-469C-9CA5-AB9CAFA2465D}">
      <dgm:prSet/>
      <dgm:spPr/>
    </dgm:pt>
    <dgm:pt modelId="{65830C83-B6FD-48A3-A350-8A7BEC46E3A8}">
      <dgm:prSet phldr="0"/>
      <dgm:spPr/>
      <dgm:t>
        <a:bodyPr/>
        <a:lstStyle/>
        <a:p>
          <a:pPr algn="l"/>
          <a:r>
            <a:rPr kumimoji="1" lang="ja-JP" altLang="en-US" dirty="0">
              <a:latin typeface="Corbel" panose="020B0503020204020204"/>
            </a:rPr>
            <a:t>会社やブランドロゴなどをさり気なくアクセサリなどで入れる</a:t>
          </a:r>
          <a:endParaRPr kumimoji="1" lang="ja-JP" dirty="0"/>
        </a:p>
      </dgm:t>
    </dgm:pt>
    <dgm:pt modelId="{EABBEA17-E767-45A6-9E91-A9D219FB9025}" type="parTrans" cxnId="{65D9853F-935F-4314-B987-D7CB81734861}">
      <dgm:prSet/>
      <dgm:spPr/>
    </dgm:pt>
    <dgm:pt modelId="{7B0DBF03-90A5-4E43-885A-6A082668AC90}" type="sibTrans" cxnId="{65D9853F-935F-4314-B987-D7CB81734861}">
      <dgm:prSet/>
      <dgm:spPr/>
    </dgm:pt>
    <dgm:pt modelId="{E43432A7-3D2E-4421-B2DB-60A10B1CC556}" type="pres">
      <dgm:prSet presAssocID="{1D620E68-6FBD-41FF-9027-18E4E8C87D00}" presName="diagram" presStyleCnt="0">
        <dgm:presLayoutVars>
          <dgm:dir/>
          <dgm:resizeHandles val="exact"/>
        </dgm:presLayoutVars>
      </dgm:prSet>
      <dgm:spPr/>
    </dgm:pt>
    <dgm:pt modelId="{D69C7DF6-9436-4377-BC2B-90FA1A14ED0F}" type="pres">
      <dgm:prSet presAssocID="{C7FFE2F6-9B09-42EC-9AF8-2B9712EE38FC}" presName="node" presStyleLbl="node1" presStyleIdx="0" presStyleCnt="7">
        <dgm:presLayoutVars>
          <dgm:bulletEnabled val="1"/>
        </dgm:presLayoutVars>
      </dgm:prSet>
      <dgm:spPr/>
    </dgm:pt>
    <dgm:pt modelId="{2EC377D3-B989-4216-8B3E-8BD92619D5BB}" type="pres">
      <dgm:prSet presAssocID="{B4C742F6-CF02-45C3-9D27-F53FDAE87ECD}" presName="sibTrans" presStyleCnt="0"/>
      <dgm:spPr/>
    </dgm:pt>
    <dgm:pt modelId="{B5A20B28-F6AD-41AC-A905-9523EB0D010E}" type="pres">
      <dgm:prSet presAssocID="{1EF5AF9D-0E88-400B-A062-E2124A0D86A4}" presName="node" presStyleLbl="node1" presStyleIdx="1" presStyleCnt="7">
        <dgm:presLayoutVars>
          <dgm:bulletEnabled val="1"/>
        </dgm:presLayoutVars>
      </dgm:prSet>
      <dgm:spPr/>
    </dgm:pt>
    <dgm:pt modelId="{E3992FD8-B491-4DA2-9F9D-5CC4E4FEFB66}" type="pres">
      <dgm:prSet presAssocID="{6FC96C9F-E95F-4E46-BF12-9A767565E535}" presName="sibTrans" presStyleCnt="0"/>
      <dgm:spPr/>
    </dgm:pt>
    <dgm:pt modelId="{4C6C36B6-AAF3-40B1-B88B-AD460B248B92}" type="pres">
      <dgm:prSet presAssocID="{368FA4A1-17DA-46A9-AC7B-E1FC457E3C08}" presName="node" presStyleLbl="node1" presStyleIdx="2" presStyleCnt="7">
        <dgm:presLayoutVars>
          <dgm:bulletEnabled val="1"/>
        </dgm:presLayoutVars>
      </dgm:prSet>
      <dgm:spPr/>
    </dgm:pt>
    <dgm:pt modelId="{F92325EC-5918-4340-B828-D2100F7E48E7}" type="pres">
      <dgm:prSet presAssocID="{AE7F4B83-75D6-4734-BC77-694D4B4BAA0E}" presName="sibTrans" presStyleCnt="0"/>
      <dgm:spPr/>
    </dgm:pt>
    <dgm:pt modelId="{AD13AA4F-B627-456B-B5F6-93E7C486ACB6}" type="pres">
      <dgm:prSet presAssocID="{436C5DDD-2DF9-4ACA-8FBD-CE66B313FD50}" presName="node" presStyleLbl="node1" presStyleIdx="3" presStyleCnt="7">
        <dgm:presLayoutVars>
          <dgm:bulletEnabled val="1"/>
        </dgm:presLayoutVars>
      </dgm:prSet>
      <dgm:spPr/>
    </dgm:pt>
    <dgm:pt modelId="{31335B04-E02C-4DEE-9909-A4A01CED662B}" type="pres">
      <dgm:prSet presAssocID="{338AB0DE-42BD-41A1-9AC3-54A0247B1BE0}" presName="sibTrans" presStyleCnt="0"/>
      <dgm:spPr/>
    </dgm:pt>
    <dgm:pt modelId="{C0D639BE-5738-4CEB-A51A-38E36F99E91F}" type="pres">
      <dgm:prSet presAssocID="{5DBB9107-C211-4A57-A9BA-346FCB997AD3}" presName="node" presStyleLbl="node1" presStyleIdx="4" presStyleCnt="7">
        <dgm:presLayoutVars>
          <dgm:bulletEnabled val="1"/>
        </dgm:presLayoutVars>
      </dgm:prSet>
      <dgm:spPr/>
    </dgm:pt>
    <dgm:pt modelId="{4053FC06-6CEA-4CBE-ACB8-75FE20836A26}" type="pres">
      <dgm:prSet presAssocID="{A84AB18F-D7C4-4DA0-8FA5-558AA1C5E06A}" presName="sibTrans" presStyleCnt="0"/>
      <dgm:spPr/>
    </dgm:pt>
    <dgm:pt modelId="{036EDD8A-EBCB-4D25-A89B-A41157CE9854}" type="pres">
      <dgm:prSet presAssocID="{FBE39B81-47D7-441F-9A0C-9D9FF5AC4C46}" presName="node" presStyleLbl="node1" presStyleIdx="5" presStyleCnt="7">
        <dgm:presLayoutVars>
          <dgm:bulletEnabled val="1"/>
        </dgm:presLayoutVars>
      </dgm:prSet>
      <dgm:spPr/>
    </dgm:pt>
    <dgm:pt modelId="{16D73EE1-F46A-4267-94D6-0C3B2E0977A1}" type="pres">
      <dgm:prSet presAssocID="{43DF7D80-0AE6-445A-8D2C-48EF6D4FA3FF}" presName="sibTrans" presStyleCnt="0"/>
      <dgm:spPr/>
    </dgm:pt>
    <dgm:pt modelId="{9076181D-F4E3-452F-8CB3-E78DC63D9526}" type="pres">
      <dgm:prSet presAssocID="{65830C83-B6FD-48A3-A350-8A7BEC46E3A8}" presName="node" presStyleLbl="node1" presStyleIdx="6" presStyleCnt="7">
        <dgm:presLayoutVars>
          <dgm:bulletEnabled val="1"/>
        </dgm:presLayoutVars>
      </dgm:prSet>
      <dgm:spPr/>
    </dgm:pt>
  </dgm:ptLst>
  <dgm:cxnLst>
    <dgm:cxn modelId="{96021F03-3295-4075-AE0C-292AD12B52B9}" type="presOf" srcId="{C7FFE2F6-9B09-42EC-9AF8-2B9712EE38FC}" destId="{D69C7DF6-9436-4377-BC2B-90FA1A14ED0F}" srcOrd="0" destOrd="0" presId="urn:microsoft.com/office/officeart/2005/8/layout/default"/>
    <dgm:cxn modelId="{C2E31A16-796A-436F-9EF0-7A5227AEE8FE}" type="presOf" srcId="{FBE39B81-47D7-441F-9A0C-9D9FF5AC4C46}" destId="{036EDD8A-EBCB-4D25-A89B-A41157CE9854}" srcOrd="0" destOrd="0" presId="urn:microsoft.com/office/officeart/2005/8/layout/default"/>
    <dgm:cxn modelId="{D89B5129-4D6F-4A9E-82BC-DCA5F5C5B759}" type="presOf" srcId="{65830C83-B6FD-48A3-A350-8A7BEC46E3A8}" destId="{9076181D-F4E3-452F-8CB3-E78DC63D9526}" srcOrd="0" destOrd="0" presId="urn:microsoft.com/office/officeart/2005/8/layout/default"/>
    <dgm:cxn modelId="{A075C72C-76DB-4ED2-A22D-79432F004A9A}" srcId="{1D620E68-6FBD-41FF-9027-18E4E8C87D00}" destId="{C7FFE2F6-9B09-42EC-9AF8-2B9712EE38FC}" srcOrd="0" destOrd="0" parTransId="{1A39DF89-8551-4223-B16D-15501657AAF2}" sibTransId="{B4C742F6-CF02-45C3-9D27-F53FDAE87ECD}"/>
    <dgm:cxn modelId="{65D9853F-935F-4314-B987-D7CB81734861}" srcId="{1D620E68-6FBD-41FF-9027-18E4E8C87D00}" destId="{65830C83-B6FD-48A3-A350-8A7BEC46E3A8}" srcOrd="6" destOrd="0" parTransId="{EABBEA17-E767-45A6-9E91-A9D219FB9025}" sibTransId="{7B0DBF03-90A5-4E43-885A-6A082668AC90}"/>
    <dgm:cxn modelId="{B350C363-EA60-4C4E-A30B-9EA3F07A6D8F}" type="presOf" srcId="{368FA4A1-17DA-46A9-AC7B-E1FC457E3C08}" destId="{4C6C36B6-AAF3-40B1-B88B-AD460B248B92}" srcOrd="0" destOrd="0" presId="urn:microsoft.com/office/officeart/2005/8/layout/default"/>
    <dgm:cxn modelId="{8FD86C53-CADA-4EF1-9044-0BDC452866EB}" type="presOf" srcId="{1D620E68-6FBD-41FF-9027-18E4E8C87D00}" destId="{E43432A7-3D2E-4421-B2DB-60A10B1CC556}" srcOrd="0" destOrd="0" presId="urn:microsoft.com/office/officeart/2005/8/layout/default"/>
    <dgm:cxn modelId="{EC45D77D-A561-4E94-AD88-F801799C1BE5}" type="presOf" srcId="{5DBB9107-C211-4A57-A9BA-346FCB997AD3}" destId="{C0D639BE-5738-4CEB-A51A-38E36F99E91F}" srcOrd="0" destOrd="0" presId="urn:microsoft.com/office/officeart/2005/8/layout/default"/>
    <dgm:cxn modelId="{B7DC058F-88DD-47EC-81C6-238F63B4EAFB}" srcId="{1D620E68-6FBD-41FF-9027-18E4E8C87D00}" destId="{1EF5AF9D-0E88-400B-A062-E2124A0D86A4}" srcOrd="1" destOrd="0" parTransId="{AD2E4B61-AA1A-4332-B73D-5CA1189BC402}" sibTransId="{6FC96C9F-E95F-4E46-BF12-9A767565E535}"/>
    <dgm:cxn modelId="{1D98D1A0-88A3-4FE0-8CC8-CC2C430DC437}" srcId="{1D620E68-6FBD-41FF-9027-18E4E8C87D00}" destId="{5DBB9107-C211-4A57-A9BA-346FCB997AD3}" srcOrd="4" destOrd="0" parTransId="{D527EC4F-51FC-4AE4-81E9-730465FD67B4}" sibTransId="{A84AB18F-D7C4-4DA0-8FA5-558AA1C5E06A}"/>
    <dgm:cxn modelId="{A9F8D8B1-49E4-469C-9CA5-AB9CAFA2465D}" srcId="{1D620E68-6FBD-41FF-9027-18E4E8C87D00}" destId="{FBE39B81-47D7-441F-9A0C-9D9FF5AC4C46}" srcOrd="5" destOrd="0" parTransId="{268100AE-68E1-418D-AD19-EEC6538C233A}" sibTransId="{43DF7D80-0AE6-445A-8D2C-48EF6D4FA3FF}"/>
    <dgm:cxn modelId="{19F9DCB5-D4A3-48EA-8D1C-5744C6071F8B}" srcId="{1D620E68-6FBD-41FF-9027-18E4E8C87D00}" destId="{368FA4A1-17DA-46A9-AC7B-E1FC457E3C08}" srcOrd="2" destOrd="0" parTransId="{C3559433-C59C-42AD-9F70-7F5DA5B401FD}" sibTransId="{AE7F4B83-75D6-4734-BC77-694D4B4BAA0E}"/>
    <dgm:cxn modelId="{ABC9FACB-E07A-4ECB-B8CC-B7C958169614}" type="presOf" srcId="{436C5DDD-2DF9-4ACA-8FBD-CE66B313FD50}" destId="{AD13AA4F-B627-456B-B5F6-93E7C486ACB6}" srcOrd="0" destOrd="0" presId="urn:microsoft.com/office/officeart/2005/8/layout/default"/>
    <dgm:cxn modelId="{8825B1EC-AEE7-425C-99B7-720937E08C50}" srcId="{1D620E68-6FBD-41FF-9027-18E4E8C87D00}" destId="{436C5DDD-2DF9-4ACA-8FBD-CE66B313FD50}" srcOrd="3" destOrd="0" parTransId="{675E5394-6B97-41CD-ACE0-CFFDE226AD57}" sibTransId="{338AB0DE-42BD-41A1-9AC3-54A0247B1BE0}"/>
    <dgm:cxn modelId="{3DA304F7-48F8-417A-BCC8-E20070034BE3}" type="presOf" srcId="{1EF5AF9D-0E88-400B-A062-E2124A0D86A4}" destId="{B5A20B28-F6AD-41AC-A905-9523EB0D010E}" srcOrd="0" destOrd="0" presId="urn:microsoft.com/office/officeart/2005/8/layout/default"/>
    <dgm:cxn modelId="{7E9C04C8-F46C-473B-88AA-868A8FC8E6B9}" type="presParOf" srcId="{E43432A7-3D2E-4421-B2DB-60A10B1CC556}" destId="{D69C7DF6-9436-4377-BC2B-90FA1A14ED0F}" srcOrd="0" destOrd="0" presId="urn:microsoft.com/office/officeart/2005/8/layout/default"/>
    <dgm:cxn modelId="{D295F909-DF8A-4F62-A0EA-3943FF00CEC3}" type="presParOf" srcId="{E43432A7-3D2E-4421-B2DB-60A10B1CC556}" destId="{2EC377D3-B989-4216-8B3E-8BD92619D5BB}" srcOrd="1" destOrd="0" presId="urn:microsoft.com/office/officeart/2005/8/layout/default"/>
    <dgm:cxn modelId="{5787B825-962C-4717-9B3B-CFA0FDA0D1E4}" type="presParOf" srcId="{E43432A7-3D2E-4421-B2DB-60A10B1CC556}" destId="{B5A20B28-F6AD-41AC-A905-9523EB0D010E}" srcOrd="2" destOrd="0" presId="urn:microsoft.com/office/officeart/2005/8/layout/default"/>
    <dgm:cxn modelId="{0D33280C-2933-41E8-81E6-A33B5EEB3702}" type="presParOf" srcId="{E43432A7-3D2E-4421-B2DB-60A10B1CC556}" destId="{E3992FD8-B491-4DA2-9F9D-5CC4E4FEFB66}" srcOrd="3" destOrd="0" presId="urn:microsoft.com/office/officeart/2005/8/layout/default"/>
    <dgm:cxn modelId="{082C4B51-D0D2-4296-B560-D9BBEF93F81D}" type="presParOf" srcId="{E43432A7-3D2E-4421-B2DB-60A10B1CC556}" destId="{4C6C36B6-AAF3-40B1-B88B-AD460B248B92}" srcOrd="4" destOrd="0" presId="urn:microsoft.com/office/officeart/2005/8/layout/default"/>
    <dgm:cxn modelId="{E1B5C42A-5430-4116-9A0A-02D95AB824AB}" type="presParOf" srcId="{E43432A7-3D2E-4421-B2DB-60A10B1CC556}" destId="{F92325EC-5918-4340-B828-D2100F7E48E7}" srcOrd="5" destOrd="0" presId="urn:microsoft.com/office/officeart/2005/8/layout/default"/>
    <dgm:cxn modelId="{0451E634-E242-4B22-9599-04665AE8B28C}" type="presParOf" srcId="{E43432A7-3D2E-4421-B2DB-60A10B1CC556}" destId="{AD13AA4F-B627-456B-B5F6-93E7C486ACB6}" srcOrd="6" destOrd="0" presId="urn:microsoft.com/office/officeart/2005/8/layout/default"/>
    <dgm:cxn modelId="{CDCF236E-CDC5-469F-B152-E92C668E9409}" type="presParOf" srcId="{E43432A7-3D2E-4421-B2DB-60A10B1CC556}" destId="{31335B04-E02C-4DEE-9909-A4A01CED662B}" srcOrd="7" destOrd="0" presId="urn:microsoft.com/office/officeart/2005/8/layout/default"/>
    <dgm:cxn modelId="{268A462F-30D2-46E8-8DDC-500AA0ED34E1}" type="presParOf" srcId="{E43432A7-3D2E-4421-B2DB-60A10B1CC556}" destId="{C0D639BE-5738-4CEB-A51A-38E36F99E91F}" srcOrd="8" destOrd="0" presId="urn:microsoft.com/office/officeart/2005/8/layout/default"/>
    <dgm:cxn modelId="{EF8E55CD-EF13-43DC-87F2-085C37E34A06}" type="presParOf" srcId="{E43432A7-3D2E-4421-B2DB-60A10B1CC556}" destId="{4053FC06-6CEA-4CBE-ACB8-75FE20836A26}" srcOrd="9" destOrd="0" presId="urn:microsoft.com/office/officeart/2005/8/layout/default"/>
    <dgm:cxn modelId="{561F8905-F544-4B2A-99E8-CA3405310C20}" type="presParOf" srcId="{E43432A7-3D2E-4421-B2DB-60A10B1CC556}" destId="{036EDD8A-EBCB-4D25-A89B-A41157CE9854}" srcOrd="10" destOrd="0" presId="urn:microsoft.com/office/officeart/2005/8/layout/default"/>
    <dgm:cxn modelId="{E809923F-B55A-4760-AE34-9EABB7AB4ED0}" type="presParOf" srcId="{E43432A7-3D2E-4421-B2DB-60A10B1CC556}" destId="{16D73EE1-F46A-4267-94D6-0C3B2E0977A1}" srcOrd="11" destOrd="0" presId="urn:microsoft.com/office/officeart/2005/8/layout/default"/>
    <dgm:cxn modelId="{CE2BE5A5-6A00-4459-B656-2A602E2B0C2D}" type="presParOf" srcId="{E43432A7-3D2E-4421-B2DB-60A10B1CC556}" destId="{9076181D-F4E3-452F-8CB3-E78DC63D9526}" srcOrd="1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844354-A258-4783-9682-8F240B9ED36E}">
      <dsp:nvSpPr>
        <dsp:cNvPr id="0" name=""/>
        <dsp:cNvSpPr/>
      </dsp:nvSpPr>
      <dsp:spPr>
        <a:xfrm>
          <a:off x="35" y="118098"/>
          <a:ext cx="3418284" cy="83995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89408" rIns="156464" bIns="89408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kern="1200">
              <a:latin typeface="Corbel" panose="020B0503020204020204"/>
            </a:rPr>
            <a:t>当社の名前でアカウントを作る</a:t>
          </a:r>
          <a:endParaRPr kumimoji="1" lang="ja-JP" altLang="en-US" sz="2200" kern="1200"/>
        </a:p>
      </dsp:txBody>
      <dsp:txXfrm>
        <a:off x="35" y="118098"/>
        <a:ext cx="3418284" cy="839956"/>
      </dsp:txXfrm>
    </dsp:sp>
    <dsp:sp modelId="{0F0FC74D-54CE-4C9D-BB4A-7C949DF81367}">
      <dsp:nvSpPr>
        <dsp:cNvPr id="0" name=""/>
        <dsp:cNvSpPr/>
      </dsp:nvSpPr>
      <dsp:spPr>
        <a:xfrm>
          <a:off x="35" y="958055"/>
          <a:ext cx="3418284" cy="274019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2200" kern="1200"/>
            <a:t>当社を知っている人</a:t>
          </a:r>
          <a:r>
            <a:rPr kumimoji="1" lang="ja-JP" altLang="en-US" sz="2200" kern="1200" dirty="0">
              <a:solidFill>
                <a:srgbClr val="010000"/>
              </a:solidFill>
              <a:latin typeface="Corbel" panose="020B0503020204020204"/>
            </a:rPr>
            <a:t>しかフォロー</a:t>
          </a:r>
          <a:r>
            <a:rPr kumimoji="1" lang="ja-JP" altLang="en-US" sz="2200" kern="1200" dirty="0">
              <a:latin typeface="Corbel" panose="020B0503020204020204"/>
            </a:rPr>
            <a:t>し</a:t>
          </a:r>
          <a:r>
            <a:rPr kumimoji="1" lang="ja-JP" altLang="en-US" sz="2200" kern="1200" dirty="0">
              <a:solidFill>
                <a:srgbClr val="010000"/>
              </a:solidFill>
              <a:latin typeface="Corbel" panose="020B0503020204020204"/>
            </a:rPr>
            <a:t>ない</a:t>
          </a:r>
          <a:br>
            <a:rPr kumimoji="1" lang="ja-JP" altLang="en-US" sz="2200" kern="1200" dirty="0">
              <a:latin typeface="Corbel" panose="020B0503020204020204"/>
            </a:rPr>
          </a:br>
          <a:endParaRPr kumimoji="1" lang="ja-JP" altLang="en-US" sz="2200" kern="1200" dirty="0">
            <a:latin typeface="Corbel" panose="020B0503020204020204"/>
          </a:endParaRPr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2200" kern="1200"/>
            <a:t>当社を新規客に認知させなければ意味がない</a:t>
          </a:r>
          <a:br>
            <a:rPr kumimoji="1" lang="ja-JP" altLang="en-US" sz="2200" kern="1200" dirty="0">
              <a:latin typeface="Corbel" panose="020B0503020204020204"/>
            </a:rPr>
          </a:br>
          <a:endParaRPr kumimoji="1" lang="ja-JP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200" kern="1200" dirty="0">
              <a:latin typeface="Corbel" panose="020B0503020204020204"/>
            </a:rPr>
            <a:t>業者は嫌われる風潮</a:t>
          </a:r>
        </a:p>
      </dsp:txBody>
      <dsp:txXfrm>
        <a:off x="35" y="958055"/>
        <a:ext cx="3418284" cy="2740196"/>
      </dsp:txXfrm>
    </dsp:sp>
    <dsp:sp modelId="{3009072C-27A0-4168-9325-C53B8C6B4FA7}">
      <dsp:nvSpPr>
        <dsp:cNvPr id="0" name=""/>
        <dsp:cNvSpPr/>
      </dsp:nvSpPr>
      <dsp:spPr>
        <a:xfrm>
          <a:off x="3896879" y="118098"/>
          <a:ext cx="3418284" cy="83995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89408" rIns="156464" bIns="89408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200" kern="1200"/>
            <a:t>当社の商品ばかりをただ紹介するだけ</a:t>
          </a:r>
          <a:endParaRPr kumimoji="1" lang="ja-JP" altLang="en-US" sz="2200" kern="1200"/>
        </a:p>
      </dsp:txBody>
      <dsp:txXfrm>
        <a:off x="3896879" y="118098"/>
        <a:ext cx="3418284" cy="839956"/>
      </dsp:txXfrm>
    </dsp:sp>
    <dsp:sp modelId="{7DEF7D00-6A8F-45FB-8C3E-2C7609CE6311}">
      <dsp:nvSpPr>
        <dsp:cNvPr id="0" name=""/>
        <dsp:cNvSpPr/>
      </dsp:nvSpPr>
      <dsp:spPr>
        <a:xfrm>
          <a:off x="3896879" y="958055"/>
          <a:ext cx="3418284" cy="274019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2200" kern="1200" dirty="0"/>
            <a:t>人は売り込みが嫌い</a:t>
          </a:r>
          <a:br>
            <a:rPr kumimoji="1" lang="ja-JP" altLang="en-US" sz="2200" kern="1200" dirty="0">
              <a:latin typeface="Corbel" panose="020B0503020204020204"/>
            </a:rPr>
          </a:br>
          <a:endParaRPr kumimoji="1" lang="ja-JP" altLang="en-US" sz="2200" kern="1200" dirty="0">
            <a:latin typeface="Corbel" panose="020B0503020204020204"/>
          </a:endParaRPr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2200" kern="1200" dirty="0"/>
            <a:t>業者が嫌い</a:t>
          </a:r>
          <a:br>
            <a:rPr kumimoji="1" lang="ja-JP" altLang="en-US" sz="2200" kern="1200" dirty="0">
              <a:latin typeface="Corbel" panose="020B0503020204020204"/>
            </a:rPr>
          </a:br>
          <a:endParaRPr kumimoji="1" lang="ja-JP" sz="2200" kern="1200" dirty="0"/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2200" kern="1200" dirty="0"/>
            <a:t>営業が嫌い</a:t>
          </a:r>
          <a:br>
            <a:rPr kumimoji="1" lang="ja-JP" altLang="en-US" sz="2200" kern="1200" dirty="0">
              <a:latin typeface="Corbel" panose="020B0503020204020204"/>
            </a:rPr>
          </a:br>
          <a:endParaRPr kumimoji="1" lang="ja-JP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2200" kern="1200" dirty="0"/>
            <a:t>ステマが嫌い</a:t>
          </a:r>
        </a:p>
      </dsp:txBody>
      <dsp:txXfrm>
        <a:off x="3896879" y="958055"/>
        <a:ext cx="3418284" cy="274019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16BDF6-64B2-4E2E-B54B-42B9572D1436}">
      <dsp:nvSpPr>
        <dsp:cNvPr id="0" name=""/>
        <dsp:cNvSpPr/>
      </dsp:nvSpPr>
      <dsp:spPr>
        <a:xfrm rot="5400000">
          <a:off x="-297408" y="299062"/>
          <a:ext cx="1982724" cy="1387907"/>
        </a:xfrm>
        <a:prstGeom prst="chevron">
          <a:avLst/>
        </a:prstGeom>
        <a:solidFill>
          <a:schemeClr val="accen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600" kern="1200">
              <a:latin typeface="Corbel" panose="020B0503020204020204"/>
            </a:rPr>
            <a:t>集客</a:t>
          </a:r>
          <a:endParaRPr kumimoji="1" lang="ja-JP" altLang="en-US" sz="3600" kern="1200"/>
        </a:p>
      </dsp:txBody>
      <dsp:txXfrm rot="-5400000">
        <a:off x="1" y="695608"/>
        <a:ext cx="1387907" cy="594817"/>
      </dsp:txXfrm>
    </dsp:sp>
    <dsp:sp modelId="{AF97457C-D48E-4CE1-826F-999E44D4EF35}">
      <dsp:nvSpPr>
        <dsp:cNvPr id="0" name=""/>
        <dsp:cNvSpPr/>
      </dsp:nvSpPr>
      <dsp:spPr>
        <a:xfrm rot="5400000">
          <a:off x="3868962" y="-2479401"/>
          <a:ext cx="1288771" cy="625088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1700" kern="1200"/>
            <a:t>商品の存在を認知される</a:t>
          </a:r>
          <a:endParaRPr kumimoji="1" lang="ja-JP" altLang="en-US" sz="1700" kern="1200">
            <a:latin typeface="Corbel" panose="020B0503020204020204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1700" kern="1200"/>
            <a:t>興味を持つ</a:t>
          </a:r>
        </a:p>
      </dsp:txBody>
      <dsp:txXfrm rot="-5400000">
        <a:off x="1387908" y="64566"/>
        <a:ext cx="6187968" cy="1162945"/>
      </dsp:txXfrm>
    </dsp:sp>
    <dsp:sp modelId="{96F67A7A-CE71-4AFD-A74A-3683C5D77C87}">
      <dsp:nvSpPr>
        <dsp:cNvPr id="0" name=""/>
        <dsp:cNvSpPr/>
      </dsp:nvSpPr>
      <dsp:spPr>
        <a:xfrm rot="5400000">
          <a:off x="-297408" y="2091108"/>
          <a:ext cx="1982724" cy="1387907"/>
        </a:xfrm>
        <a:prstGeom prst="chevron">
          <a:avLst/>
        </a:prstGeom>
        <a:solidFill>
          <a:schemeClr val="accent1">
            <a:alpha val="90000"/>
            <a:hueOff val="0"/>
            <a:satOff val="0"/>
            <a:lumOff val="0"/>
            <a:alphaOff val="-20000"/>
          </a:schemeClr>
        </a:solidFill>
        <a:ln w="10795" cap="flat" cmpd="sng" algn="ctr">
          <a:solidFill>
            <a:schemeClr val="accent1">
              <a:alpha val="90000"/>
              <a:hueOff val="0"/>
              <a:satOff val="0"/>
              <a:lumOff val="0"/>
              <a:alphaOff val="-2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600" kern="1200">
              <a:latin typeface="Corbel" panose="020B0503020204020204"/>
            </a:rPr>
            <a:t>教育</a:t>
          </a:r>
          <a:endParaRPr kumimoji="1" lang="ja-JP" altLang="en-US" sz="3600" kern="1200"/>
        </a:p>
      </dsp:txBody>
      <dsp:txXfrm rot="-5400000">
        <a:off x="1" y="2487654"/>
        <a:ext cx="1387907" cy="594817"/>
      </dsp:txXfrm>
    </dsp:sp>
    <dsp:sp modelId="{A60C8916-B65E-445F-8B41-2FE518AEA18D}">
      <dsp:nvSpPr>
        <dsp:cNvPr id="0" name=""/>
        <dsp:cNvSpPr/>
      </dsp:nvSpPr>
      <dsp:spPr>
        <a:xfrm rot="5400000">
          <a:off x="3868962" y="-687355"/>
          <a:ext cx="1288771" cy="625088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alpha val="90000"/>
              <a:hueOff val="0"/>
              <a:satOff val="0"/>
              <a:lumOff val="0"/>
              <a:alphaOff val="-2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>
              <a:latin typeface="Corbel" panose="020B0503020204020204"/>
            </a:rPr>
            <a:t>タオルを買った後の幸せな未来を想像させる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1700" kern="1200"/>
            <a:t>ほしいと思ってもらう</a:t>
          </a:r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1700" kern="1200"/>
            <a:t>比較検討</a:t>
          </a:r>
          <a:endParaRPr kumimoji="1" lang="ja-JP" altLang="en-US" sz="1700" kern="1200">
            <a:latin typeface="Corbel" panose="020B0503020204020204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1700" kern="1200"/>
            <a:t>信頼を得る</a:t>
          </a:r>
        </a:p>
      </dsp:txBody>
      <dsp:txXfrm rot="-5400000">
        <a:off x="1387908" y="1856612"/>
        <a:ext cx="6187968" cy="1162945"/>
      </dsp:txXfrm>
    </dsp:sp>
    <dsp:sp modelId="{F1467851-73D3-4E3C-8DCB-A69AF3DC6698}">
      <dsp:nvSpPr>
        <dsp:cNvPr id="0" name=""/>
        <dsp:cNvSpPr/>
      </dsp:nvSpPr>
      <dsp:spPr>
        <a:xfrm rot="5400000">
          <a:off x="-297408" y="3883154"/>
          <a:ext cx="1982724" cy="1387907"/>
        </a:xfrm>
        <a:prstGeom prst="chevron">
          <a:avLst/>
        </a:prstGeom>
        <a:solidFill>
          <a:schemeClr val="accent1">
            <a:alpha val="90000"/>
            <a:hueOff val="0"/>
            <a:satOff val="0"/>
            <a:lumOff val="0"/>
            <a:alphaOff val="-40000"/>
          </a:schemeClr>
        </a:solidFill>
        <a:ln w="10795" cap="flat" cmpd="sng" algn="ctr">
          <a:solidFill>
            <a:schemeClr val="accent1">
              <a:alpha val="90000"/>
              <a:hueOff val="0"/>
              <a:satOff val="0"/>
              <a:lumOff val="0"/>
              <a:alphaOff val="-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600" kern="1200">
              <a:latin typeface="Corbel" panose="020B0503020204020204"/>
            </a:rPr>
            <a:t>販売</a:t>
          </a:r>
          <a:endParaRPr kumimoji="1" lang="ja-JP" altLang="en-US" sz="3600" kern="1200"/>
        </a:p>
      </dsp:txBody>
      <dsp:txXfrm rot="-5400000">
        <a:off x="1" y="4279700"/>
        <a:ext cx="1387907" cy="594817"/>
      </dsp:txXfrm>
    </dsp:sp>
    <dsp:sp modelId="{DADF454B-90CC-4DBD-96E3-2CF77AB76E76}">
      <dsp:nvSpPr>
        <dsp:cNvPr id="0" name=""/>
        <dsp:cNvSpPr/>
      </dsp:nvSpPr>
      <dsp:spPr>
        <a:xfrm rot="5400000">
          <a:off x="3868962" y="1104690"/>
          <a:ext cx="1288771" cy="625088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alpha val="90000"/>
              <a:hueOff val="0"/>
              <a:satOff val="0"/>
              <a:lumOff val="0"/>
              <a:alphaOff val="-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1700" kern="1200"/>
            <a:t>商品をカートに入れる</a:t>
          </a:r>
          <a:endParaRPr kumimoji="1" lang="ja-JP" altLang="en-US" sz="1700" kern="1200">
            <a:latin typeface="Corbel" panose="020B0503020204020204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1700" kern="1200"/>
            <a:t>アフターフォロー</a:t>
          </a:r>
        </a:p>
      </dsp:txBody>
      <dsp:txXfrm rot="-5400000">
        <a:off x="1387908" y="3648658"/>
        <a:ext cx="6187968" cy="116294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DA6116-BA3A-40BB-8B38-13FF75D0699F}">
      <dsp:nvSpPr>
        <dsp:cNvPr id="0" name=""/>
        <dsp:cNvSpPr/>
      </dsp:nvSpPr>
      <dsp:spPr>
        <a:xfrm>
          <a:off x="255061" y="0"/>
          <a:ext cx="2890694" cy="2094153"/>
        </a:xfrm>
        <a:prstGeom prst="rightArrow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84B0627-6472-4868-BDC3-BD9C6DA982E9}">
      <dsp:nvSpPr>
        <dsp:cNvPr id="0" name=""/>
        <dsp:cNvSpPr/>
      </dsp:nvSpPr>
      <dsp:spPr>
        <a:xfrm>
          <a:off x="396042" y="628245"/>
          <a:ext cx="1243423" cy="837661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300" kern="1200">
              <a:latin typeface="Corbel" panose="020B0503020204020204"/>
            </a:rPr>
            <a:t>集客</a:t>
          </a:r>
          <a:endParaRPr kumimoji="1" lang="ja-JP" altLang="en-US" sz="3300" kern="1200"/>
        </a:p>
      </dsp:txBody>
      <dsp:txXfrm>
        <a:off x="436933" y="669136"/>
        <a:ext cx="1161641" cy="755879"/>
      </dsp:txXfrm>
    </dsp:sp>
    <dsp:sp modelId="{7F76D24B-88A1-42DC-A929-9ACA40C7714F}">
      <dsp:nvSpPr>
        <dsp:cNvPr id="0" name=""/>
        <dsp:cNvSpPr/>
      </dsp:nvSpPr>
      <dsp:spPr>
        <a:xfrm>
          <a:off x="1761350" y="628245"/>
          <a:ext cx="1243423" cy="837661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300" kern="1200">
              <a:latin typeface="Corbel" panose="020B0503020204020204"/>
            </a:rPr>
            <a:t>販売</a:t>
          </a:r>
          <a:endParaRPr kumimoji="1" lang="ja-JP" altLang="en-US" sz="3300" kern="1200"/>
        </a:p>
      </dsp:txBody>
      <dsp:txXfrm>
        <a:off x="1802241" y="669136"/>
        <a:ext cx="1161641" cy="75587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DA6116-BA3A-40BB-8B38-13FF75D0699F}">
      <dsp:nvSpPr>
        <dsp:cNvPr id="0" name=""/>
        <dsp:cNvSpPr/>
      </dsp:nvSpPr>
      <dsp:spPr>
        <a:xfrm>
          <a:off x="246449" y="0"/>
          <a:ext cx="2793095" cy="2396866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84B0627-6472-4868-BDC3-BD9C6DA982E9}">
      <dsp:nvSpPr>
        <dsp:cNvPr id="0" name=""/>
        <dsp:cNvSpPr/>
      </dsp:nvSpPr>
      <dsp:spPr>
        <a:xfrm>
          <a:off x="1594" y="719059"/>
          <a:ext cx="1044101" cy="958746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kern="1200">
              <a:latin typeface="Corbel" panose="020B0503020204020204"/>
            </a:rPr>
            <a:t>集客</a:t>
          </a:r>
          <a:endParaRPr kumimoji="1" lang="ja-JP" altLang="en-US" sz="2800" kern="1200"/>
        </a:p>
      </dsp:txBody>
      <dsp:txXfrm>
        <a:off x="48396" y="765861"/>
        <a:ext cx="950497" cy="865142"/>
      </dsp:txXfrm>
    </dsp:sp>
    <dsp:sp modelId="{7E9BFE8C-19FE-491E-AEC7-1B2527289143}">
      <dsp:nvSpPr>
        <dsp:cNvPr id="0" name=""/>
        <dsp:cNvSpPr/>
      </dsp:nvSpPr>
      <dsp:spPr>
        <a:xfrm>
          <a:off x="1120946" y="719059"/>
          <a:ext cx="1044101" cy="958746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-2000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kern="1200" dirty="0">
              <a:latin typeface="Corbel" panose="020B0503020204020204"/>
            </a:rPr>
            <a:t>教育</a:t>
          </a:r>
        </a:p>
      </dsp:txBody>
      <dsp:txXfrm>
        <a:off x="1167748" y="765861"/>
        <a:ext cx="950497" cy="865142"/>
      </dsp:txXfrm>
    </dsp:sp>
    <dsp:sp modelId="{7F76D24B-88A1-42DC-A929-9ACA40C7714F}">
      <dsp:nvSpPr>
        <dsp:cNvPr id="0" name=""/>
        <dsp:cNvSpPr/>
      </dsp:nvSpPr>
      <dsp:spPr>
        <a:xfrm>
          <a:off x="2240298" y="719059"/>
          <a:ext cx="1044101" cy="958746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-4000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kern="1200">
              <a:latin typeface="Corbel" panose="020B0503020204020204"/>
            </a:rPr>
            <a:t>販売</a:t>
          </a:r>
          <a:endParaRPr kumimoji="1" lang="ja-JP" altLang="en-US" sz="2800" kern="1200"/>
        </a:p>
      </dsp:txBody>
      <dsp:txXfrm>
        <a:off x="2287100" y="765861"/>
        <a:ext cx="950497" cy="86514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70FCB1-D65A-49B8-8D06-A10865CAB369}">
      <dsp:nvSpPr>
        <dsp:cNvPr id="0" name=""/>
        <dsp:cNvSpPr/>
      </dsp:nvSpPr>
      <dsp:spPr>
        <a:xfrm>
          <a:off x="0" y="0"/>
          <a:ext cx="7315200" cy="518643"/>
        </a:xfrm>
        <a:prstGeom prst="rect">
          <a:avLst/>
        </a:prstGeom>
        <a:solidFill>
          <a:schemeClr val="accent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300" kern="1200">
              <a:latin typeface="Corbel" panose="020B0503020204020204"/>
            </a:rPr>
            <a:t>例えばプレゼント需要</a:t>
          </a:r>
          <a:endParaRPr kumimoji="1" lang="ja-JP" altLang="en-US" sz="2300" kern="1200"/>
        </a:p>
      </dsp:txBody>
      <dsp:txXfrm>
        <a:off x="0" y="0"/>
        <a:ext cx="7315200" cy="518643"/>
      </dsp:txXfrm>
    </dsp:sp>
    <dsp:sp modelId="{89E62202-58D9-4298-9263-8D5DAE1E17EA}">
      <dsp:nvSpPr>
        <dsp:cNvPr id="0" name=""/>
        <dsp:cNvSpPr/>
      </dsp:nvSpPr>
      <dsp:spPr>
        <a:xfrm>
          <a:off x="0" y="518643"/>
          <a:ext cx="1828799" cy="108915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900" kern="1200">
              <a:latin typeface="Corbel" panose="020B0503020204020204"/>
            </a:rPr>
            <a:t>お歳暮・お中元</a:t>
          </a:r>
          <a:endParaRPr kumimoji="1" lang="ja-JP" altLang="en-US" sz="2900" kern="1200"/>
        </a:p>
      </dsp:txBody>
      <dsp:txXfrm>
        <a:off x="0" y="518643"/>
        <a:ext cx="1828799" cy="1089150"/>
      </dsp:txXfrm>
    </dsp:sp>
    <dsp:sp modelId="{B13F6AD2-773E-4D47-BA19-40698C53D2B9}">
      <dsp:nvSpPr>
        <dsp:cNvPr id="0" name=""/>
        <dsp:cNvSpPr/>
      </dsp:nvSpPr>
      <dsp:spPr>
        <a:xfrm>
          <a:off x="1828800" y="518643"/>
          <a:ext cx="1828799" cy="108915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900" kern="1200" dirty="0">
              <a:latin typeface="Corbel" panose="020B0503020204020204"/>
            </a:rPr>
            <a:t>母の日・父の日</a:t>
          </a:r>
        </a:p>
      </dsp:txBody>
      <dsp:txXfrm>
        <a:off x="1828800" y="518643"/>
        <a:ext cx="1828799" cy="1089150"/>
      </dsp:txXfrm>
    </dsp:sp>
    <dsp:sp modelId="{7445B560-75AC-4171-862F-39FE3B6399A5}">
      <dsp:nvSpPr>
        <dsp:cNvPr id="0" name=""/>
        <dsp:cNvSpPr/>
      </dsp:nvSpPr>
      <dsp:spPr>
        <a:xfrm>
          <a:off x="3657599" y="518643"/>
          <a:ext cx="1828799" cy="108915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900" kern="1200" dirty="0">
              <a:latin typeface="Corbel" panose="020B0503020204020204"/>
            </a:rPr>
            <a:t>誕生日</a:t>
          </a:r>
          <a:endParaRPr kumimoji="1" lang="ja-JP" altLang="en-US" sz="2900" kern="1200" dirty="0"/>
        </a:p>
      </dsp:txBody>
      <dsp:txXfrm>
        <a:off x="3657599" y="518643"/>
        <a:ext cx="1828799" cy="1089150"/>
      </dsp:txXfrm>
    </dsp:sp>
    <dsp:sp modelId="{C9381D5E-39AD-427C-875D-12C3B29427D6}">
      <dsp:nvSpPr>
        <dsp:cNvPr id="0" name=""/>
        <dsp:cNvSpPr/>
      </dsp:nvSpPr>
      <dsp:spPr>
        <a:xfrm>
          <a:off x="5486399" y="518643"/>
          <a:ext cx="1828799" cy="108915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900" kern="1200">
              <a:latin typeface="Corbel" panose="020B0503020204020204"/>
            </a:rPr>
            <a:t>記念日</a:t>
          </a:r>
          <a:endParaRPr kumimoji="1" lang="ja-JP" altLang="en-US" sz="2900" kern="1200"/>
        </a:p>
      </dsp:txBody>
      <dsp:txXfrm>
        <a:off x="5486399" y="518643"/>
        <a:ext cx="1828799" cy="1089150"/>
      </dsp:txXfrm>
    </dsp:sp>
    <dsp:sp modelId="{EA96402F-4871-45F0-9608-5BCA479C9B76}">
      <dsp:nvSpPr>
        <dsp:cNvPr id="0" name=""/>
        <dsp:cNvSpPr/>
      </dsp:nvSpPr>
      <dsp:spPr>
        <a:xfrm>
          <a:off x="0" y="1607793"/>
          <a:ext cx="7315200" cy="121016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3B87F1-C247-4642-AE0A-1EB3D4A34990}">
      <dsp:nvSpPr>
        <dsp:cNvPr id="0" name=""/>
        <dsp:cNvSpPr/>
      </dsp:nvSpPr>
      <dsp:spPr>
        <a:xfrm>
          <a:off x="0" y="135286"/>
          <a:ext cx="2285999" cy="1371599"/>
        </a:xfrm>
        <a:prstGeom prst="rect">
          <a:avLst/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900" kern="1200">
              <a:latin typeface="Corbel" panose="020B0503020204020204"/>
            </a:rPr>
            <a:t>女性</a:t>
          </a:r>
          <a:endParaRPr kumimoji="1" lang="ja-JP" altLang="en-US" sz="3900" kern="1200"/>
        </a:p>
      </dsp:txBody>
      <dsp:txXfrm>
        <a:off x="0" y="135286"/>
        <a:ext cx="2285999" cy="1371599"/>
      </dsp:txXfrm>
    </dsp:sp>
    <dsp:sp modelId="{B31353E8-E587-4C90-AB2E-30B2315F334D}">
      <dsp:nvSpPr>
        <dsp:cNvPr id="0" name=""/>
        <dsp:cNvSpPr/>
      </dsp:nvSpPr>
      <dsp:spPr>
        <a:xfrm>
          <a:off x="2514600" y="135286"/>
          <a:ext cx="2285999" cy="1371599"/>
        </a:xfrm>
        <a:prstGeom prst="rect">
          <a:avLst/>
        </a:prstGeom>
        <a:solidFill>
          <a:schemeClr val="accent1">
            <a:shade val="50000"/>
            <a:hueOff val="96814"/>
            <a:satOff val="-1806"/>
            <a:lumOff val="1704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900" kern="1200">
              <a:latin typeface="Corbel" panose="020B0503020204020204"/>
            </a:rPr>
            <a:t>主婦</a:t>
          </a:r>
          <a:endParaRPr kumimoji="1" lang="ja-JP" altLang="en-US" sz="3900" kern="1200"/>
        </a:p>
      </dsp:txBody>
      <dsp:txXfrm>
        <a:off x="2514600" y="135286"/>
        <a:ext cx="2285999" cy="1371599"/>
      </dsp:txXfrm>
    </dsp:sp>
    <dsp:sp modelId="{5CF4BD7F-E12B-4434-9B37-A9BD18E20CAB}">
      <dsp:nvSpPr>
        <dsp:cNvPr id="0" name=""/>
        <dsp:cNvSpPr/>
      </dsp:nvSpPr>
      <dsp:spPr>
        <a:xfrm>
          <a:off x="5029199" y="135286"/>
          <a:ext cx="2285999" cy="1371599"/>
        </a:xfrm>
        <a:prstGeom prst="rect">
          <a:avLst/>
        </a:prstGeom>
        <a:solidFill>
          <a:schemeClr val="accent1">
            <a:shade val="50000"/>
            <a:hueOff val="193627"/>
            <a:satOff val="-3612"/>
            <a:lumOff val="34079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900" kern="1200">
              <a:latin typeface="Corbel" panose="020B0503020204020204"/>
            </a:rPr>
            <a:t>事務員</a:t>
          </a:r>
          <a:endParaRPr kumimoji="1" lang="ja-JP" altLang="en-US" sz="3900" kern="1200"/>
        </a:p>
      </dsp:txBody>
      <dsp:txXfrm>
        <a:off x="5029199" y="135286"/>
        <a:ext cx="2285999" cy="1371599"/>
      </dsp:txXfrm>
    </dsp:sp>
    <dsp:sp modelId="{F18B77E5-CDC8-427D-B1A0-29AB6B3C69FC}">
      <dsp:nvSpPr>
        <dsp:cNvPr id="0" name=""/>
        <dsp:cNvSpPr/>
      </dsp:nvSpPr>
      <dsp:spPr>
        <a:xfrm>
          <a:off x="1257300" y="1735486"/>
          <a:ext cx="2285999" cy="1371599"/>
        </a:xfrm>
        <a:prstGeom prst="rect">
          <a:avLst/>
        </a:prstGeom>
        <a:solidFill>
          <a:schemeClr val="accent1">
            <a:shade val="50000"/>
            <a:hueOff val="193627"/>
            <a:satOff val="-3612"/>
            <a:lumOff val="34079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ctr" defTabSz="17335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900" kern="1200">
              <a:latin typeface="Corbel" panose="020B0503020204020204"/>
            </a:rPr>
            <a:t>20代以上</a:t>
          </a:r>
        </a:p>
      </dsp:txBody>
      <dsp:txXfrm>
        <a:off x="1257300" y="1735486"/>
        <a:ext cx="2285999" cy="1371599"/>
      </dsp:txXfrm>
    </dsp:sp>
    <dsp:sp modelId="{7F9B8FED-9056-4F5F-A1E6-7DC330E5E203}">
      <dsp:nvSpPr>
        <dsp:cNvPr id="0" name=""/>
        <dsp:cNvSpPr/>
      </dsp:nvSpPr>
      <dsp:spPr>
        <a:xfrm>
          <a:off x="3771900" y="1735486"/>
          <a:ext cx="2285999" cy="1371599"/>
        </a:xfrm>
        <a:prstGeom prst="rect">
          <a:avLst/>
        </a:prstGeom>
        <a:solidFill>
          <a:schemeClr val="accent1">
            <a:shade val="50000"/>
            <a:hueOff val="96814"/>
            <a:satOff val="-1806"/>
            <a:lumOff val="1704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900" kern="1200" dirty="0">
              <a:latin typeface="Corbel" panose="020B0503020204020204"/>
            </a:rPr>
            <a:t>70代以下</a:t>
          </a:r>
          <a:endParaRPr kumimoji="1" lang="ja-JP" altLang="en-US" sz="3900" kern="1200" dirty="0"/>
        </a:p>
      </dsp:txBody>
      <dsp:txXfrm>
        <a:off x="3771900" y="1735486"/>
        <a:ext cx="2285999" cy="1371599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572FB6-A0F2-4114-B2EB-381A8CCEFB0D}">
      <dsp:nvSpPr>
        <dsp:cNvPr id="0" name=""/>
        <dsp:cNvSpPr/>
      </dsp:nvSpPr>
      <dsp:spPr>
        <a:xfrm>
          <a:off x="0" y="358016"/>
          <a:ext cx="7315200" cy="8662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7741" tIns="416560" rIns="567741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2000" kern="1200"/>
            <a:t>株式会社</a:t>
          </a:r>
          <a:r>
            <a:rPr kumimoji="1" lang="ja-JP" altLang="en-US" sz="2000" kern="1200">
              <a:latin typeface="Corbel" panose="020B0503020204020204"/>
            </a:rPr>
            <a:t>○○</a:t>
          </a:r>
          <a:endParaRPr kumimoji="1" lang="ja-JP" sz="2000" kern="1200"/>
        </a:p>
      </dsp:txBody>
      <dsp:txXfrm>
        <a:off x="0" y="358016"/>
        <a:ext cx="7315200" cy="866250"/>
      </dsp:txXfrm>
    </dsp:sp>
    <dsp:sp modelId="{07FF6E2A-699C-4B78-85FF-52AC10BCC52E}">
      <dsp:nvSpPr>
        <dsp:cNvPr id="0" name=""/>
        <dsp:cNvSpPr/>
      </dsp:nvSpPr>
      <dsp:spPr>
        <a:xfrm>
          <a:off x="365760" y="62815"/>
          <a:ext cx="5120640" cy="590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3548" tIns="0" rIns="193548" bIns="0" numCol="1" spcCol="1270" anchor="ctr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000" kern="1200"/>
            <a:t>会社名アカウント</a:t>
          </a:r>
          <a:endParaRPr kumimoji="1" lang="ja-JP" altLang="en-US" sz="2000" kern="1200">
            <a:latin typeface="Corbel" panose="020B0503020204020204"/>
          </a:endParaRPr>
        </a:p>
      </dsp:txBody>
      <dsp:txXfrm>
        <a:off x="394581" y="91636"/>
        <a:ext cx="5062998" cy="532758"/>
      </dsp:txXfrm>
    </dsp:sp>
    <dsp:sp modelId="{749F3F63-9AC2-42BA-A233-A98F348FFC59}">
      <dsp:nvSpPr>
        <dsp:cNvPr id="0" name=""/>
        <dsp:cNvSpPr/>
      </dsp:nvSpPr>
      <dsp:spPr>
        <a:xfrm>
          <a:off x="0" y="1627466"/>
          <a:ext cx="7315200" cy="1228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7741" tIns="416560" rIns="567741" bIns="14224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Corbel" panose="020B0503020204020204"/>
            </a:rPr>
            <a:t>○○</a:t>
          </a:r>
          <a:r>
            <a:rPr kumimoji="1" lang="ja-JP" sz="2000" kern="1200"/>
            <a:t>タオル</a:t>
          </a:r>
          <a:endParaRPr kumimoji="1" lang="ja-JP" altLang="en-US" sz="2000" kern="1200" dirty="0">
            <a:latin typeface="Corbel" panose="020B0503020204020204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 dirty="0">
              <a:latin typeface="Corbel" panose="020B0503020204020204"/>
            </a:rPr>
            <a:t>○○オンラインショップ</a:t>
          </a:r>
        </a:p>
      </dsp:txBody>
      <dsp:txXfrm>
        <a:off x="0" y="1627466"/>
        <a:ext cx="7315200" cy="1228500"/>
      </dsp:txXfrm>
    </dsp:sp>
    <dsp:sp modelId="{DB579106-448E-40E1-8982-8C716E87F96F}">
      <dsp:nvSpPr>
        <dsp:cNvPr id="0" name=""/>
        <dsp:cNvSpPr/>
      </dsp:nvSpPr>
      <dsp:spPr>
        <a:xfrm>
          <a:off x="365760" y="1332266"/>
          <a:ext cx="5120640" cy="590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3548" tIns="0" rIns="193548" bIns="0" numCol="1" spcCol="1270" anchor="ctr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>
              <a:latin typeface="Corbel" panose="020B0503020204020204"/>
            </a:rPr>
            <a:t>ショップ</a:t>
          </a:r>
          <a:r>
            <a:rPr kumimoji="1" lang="ja-JP" sz="2000" kern="1200"/>
            <a:t>名アカウント</a:t>
          </a:r>
          <a:endParaRPr kumimoji="1" lang="ja-JP" altLang="en-US" sz="2000" kern="1200">
            <a:latin typeface="Corbel" panose="020B0503020204020204"/>
          </a:endParaRPr>
        </a:p>
      </dsp:txBody>
      <dsp:txXfrm>
        <a:off x="394581" y="1361087"/>
        <a:ext cx="5062998" cy="532758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9C7DF6-9436-4377-BC2B-90FA1A14ED0F}">
      <dsp:nvSpPr>
        <dsp:cNvPr id="0" name=""/>
        <dsp:cNvSpPr/>
      </dsp:nvSpPr>
      <dsp:spPr>
        <a:xfrm>
          <a:off x="479329" y="108"/>
          <a:ext cx="2038611" cy="1223166"/>
        </a:xfrm>
        <a:prstGeom prst="rect">
          <a:avLst/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1600" kern="1200" dirty="0"/>
            <a:t>バリィさん、みきゃん、マイナポイントのマイナちゃんのような存在</a:t>
          </a:r>
          <a:endParaRPr kumimoji="1" lang="ja-JP" altLang="en-US" sz="1600" kern="1200" dirty="0">
            <a:latin typeface="Corbel" panose="020B0503020204020204"/>
          </a:endParaRPr>
        </a:p>
      </dsp:txBody>
      <dsp:txXfrm>
        <a:off x="479329" y="108"/>
        <a:ext cx="2038611" cy="1223166"/>
      </dsp:txXfrm>
    </dsp:sp>
    <dsp:sp modelId="{B5A20B28-F6AD-41AC-A905-9523EB0D010E}">
      <dsp:nvSpPr>
        <dsp:cNvPr id="0" name=""/>
        <dsp:cNvSpPr/>
      </dsp:nvSpPr>
      <dsp:spPr>
        <a:xfrm>
          <a:off x="2721801" y="108"/>
          <a:ext cx="2038611" cy="1223166"/>
        </a:xfrm>
        <a:prstGeom prst="rect">
          <a:avLst/>
        </a:prstGeom>
        <a:solidFill>
          <a:schemeClr val="accent1">
            <a:shade val="50000"/>
            <a:hueOff val="69153"/>
            <a:satOff val="-1290"/>
            <a:lumOff val="12171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1600" kern="1200" dirty="0"/>
            <a:t>タオルが大好きなうさぎとか猫型キャラクター</a:t>
          </a:r>
        </a:p>
      </dsp:txBody>
      <dsp:txXfrm>
        <a:off x="2721801" y="108"/>
        <a:ext cx="2038611" cy="1223166"/>
      </dsp:txXfrm>
    </dsp:sp>
    <dsp:sp modelId="{4C6C36B6-AAF3-40B1-B88B-AD460B248B92}">
      <dsp:nvSpPr>
        <dsp:cNvPr id="0" name=""/>
        <dsp:cNvSpPr/>
      </dsp:nvSpPr>
      <dsp:spPr>
        <a:xfrm>
          <a:off x="4964273" y="108"/>
          <a:ext cx="2038611" cy="1223166"/>
        </a:xfrm>
        <a:prstGeom prst="rect">
          <a:avLst/>
        </a:prstGeom>
        <a:solidFill>
          <a:schemeClr val="accent1">
            <a:shade val="50000"/>
            <a:hueOff val="138305"/>
            <a:satOff val="-2580"/>
            <a:lumOff val="24342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1600" kern="1200" dirty="0"/>
            <a:t>タオルオタクのメス・・・タオル好きのコアなお客様に共感してもらう</a:t>
          </a:r>
        </a:p>
      </dsp:txBody>
      <dsp:txXfrm>
        <a:off x="4964273" y="108"/>
        <a:ext cx="2038611" cy="1223166"/>
      </dsp:txXfrm>
    </dsp:sp>
    <dsp:sp modelId="{AD13AA4F-B627-456B-B5F6-93E7C486ACB6}">
      <dsp:nvSpPr>
        <dsp:cNvPr id="0" name=""/>
        <dsp:cNvSpPr/>
      </dsp:nvSpPr>
      <dsp:spPr>
        <a:xfrm>
          <a:off x="479329" y="1427136"/>
          <a:ext cx="2038611" cy="1223166"/>
        </a:xfrm>
        <a:prstGeom prst="rect">
          <a:avLst/>
        </a:prstGeom>
        <a:solidFill>
          <a:schemeClr val="accent1">
            <a:shade val="50000"/>
            <a:hueOff val="207458"/>
            <a:satOff val="-3870"/>
            <a:lumOff val="36513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1600" kern="1200" dirty="0"/>
            <a:t>愛くるしいかわいい見た目・・・女性に共感してもらう</a:t>
          </a:r>
        </a:p>
      </dsp:txBody>
      <dsp:txXfrm>
        <a:off x="479329" y="1427136"/>
        <a:ext cx="2038611" cy="1223166"/>
      </dsp:txXfrm>
    </dsp:sp>
    <dsp:sp modelId="{C0D639BE-5738-4CEB-A51A-38E36F99E91F}">
      <dsp:nvSpPr>
        <dsp:cNvPr id="0" name=""/>
        <dsp:cNvSpPr/>
      </dsp:nvSpPr>
      <dsp:spPr>
        <a:xfrm>
          <a:off x="2721801" y="1427136"/>
          <a:ext cx="2038611" cy="1223166"/>
        </a:xfrm>
        <a:prstGeom prst="rect">
          <a:avLst/>
        </a:prstGeom>
        <a:solidFill>
          <a:schemeClr val="accent1">
            <a:shade val="50000"/>
            <a:hueOff val="207458"/>
            <a:satOff val="-3870"/>
            <a:lumOff val="36513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1600" kern="1200" dirty="0"/>
            <a:t>ゆるいキャラ・・・親しみを覚えてもらう</a:t>
          </a:r>
        </a:p>
      </dsp:txBody>
      <dsp:txXfrm>
        <a:off x="2721801" y="1427136"/>
        <a:ext cx="2038611" cy="1223166"/>
      </dsp:txXfrm>
    </dsp:sp>
    <dsp:sp modelId="{036EDD8A-EBCB-4D25-A89B-A41157CE9854}">
      <dsp:nvSpPr>
        <dsp:cNvPr id="0" name=""/>
        <dsp:cNvSpPr/>
      </dsp:nvSpPr>
      <dsp:spPr>
        <a:xfrm>
          <a:off x="4964273" y="1427136"/>
          <a:ext cx="2038611" cy="1223166"/>
        </a:xfrm>
        <a:prstGeom prst="rect">
          <a:avLst/>
        </a:prstGeom>
        <a:solidFill>
          <a:schemeClr val="accent1">
            <a:shade val="50000"/>
            <a:hueOff val="138305"/>
            <a:satOff val="-2580"/>
            <a:lumOff val="24342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1600" kern="1200" dirty="0"/>
            <a:t>ふわふわ・もふもふ・・・タオルのもつ五感を表現</a:t>
          </a:r>
        </a:p>
      </dsp:txBody>
      <dsp:txXfrm>
        <a:off x="4964273" y="1427136"/>
        <a:ext cx="2038611" cy="1223166"/>
      </dsp:txXfrm>
    </dsp:sp>
    <dsp:sp modelId="{9076181D-F4E3-452F-8CB3-E78DC63D9526}">
      <dsp:nvSpPr>
        <dsp:cNvPr id="0" name=""/>
        <dsp:cNvSpPr/>
      </dsp:nvSpPr>
      <dsp:spPr>
        <a:xfrm>
          <a:off x="2721801" y="2854164"/>
          <a:ext cx="2038611" cy="1223166"/>
        </a:xfrm>
        <a:prstGeom prst="rect">
          <a:avLst/>
        </a:prstGeom>
        <a:solidFill>
          <a:schemeClr val="accent1">
            <a:shade val="50000"/>
            <a:hueOff val="69153"/>
            <a:satOff val="-1290"/>
            <a:lumOff val="12171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600" kern="1200" dirty="0">
              <a:latin typeface="Corbel" panose="020B0503020204020204"/>
            </a:rPr>
            <a:t>会社やブランドロゴなどをさり気なくアクセサリなどで入れる</a:t>
          </a:r>
          <a:endParaRPr kumimoji="1" lang="ja-JP" sz="1600" kern="1200" dirty="0"/>
        </a:p>
      </dsp:txBody>
      <dsp:txXfrm>
        <a:off x="2721801" y="2854164"/>
        <a:ext cx="2038611" cy="12231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7A45DF98-2F71-4202-B9A9-D9EFBFD3429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2CED5EF5-4219-4B7A-A383-4C7647502CC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497BE1-9D1E-4448-8ADA-3DAA1228E375}" type="datetime1">
              <a:rPr kumimoji="1" lang="ja-JP" altLang="en-US" smtClean="0">
                <a:latin typeface="Meiryo UI" panose="020B0604030504040204" pitchFamily="50" charset="-128"/>
                <a:ea typeface="Meiryo UI" panose="020B0604030504040204" pitchFamily="50" charset="-128"/>
              </a:rPr>
              <a:t>2022/5/16</a:t>
            </a:fld>
            <a:endParaRPr kumimoji="1"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41D969E7-5336-4CAA-97BE-17F2D2F3E4B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EE42E68-93BC-4DEF-A6DF-DDA8CA7AB5A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8CD4F0-5F0E-453A-B43B-70434E5BB758}" type="slidenum">
              <a:rPr kumimoji="1" lang="en-US" altLang="ja-JP" smtClean="0">
                <a:latin typeface="Meiryo UI" panose="020B0604030504040204" pitchFamily="50" charset="-128"/>
                <a:ea typeface="Meiryo UI" panose="020B0604030504040204" pitchFamily="50" charset="-128"/>
              </a:rPr>
              <a:t>‹#›</a:t>
            </a:fld>
            <a:endParaRPr kumimoji="1"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0800971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D50DAFFA-44F1-4927-B2F4-C78E5569BADA}" type="datetime1">
              <a:rPr kumimoji="1" lang="ja-JP" altLang="en-US" smtClean="0"/>
              <a:pPr/>
              <a:t>2022/5/16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ja-JP" altLang="en-US" noProof="0" dirty="0"/>
              <a:t>クリックしてマスター テキストのスタイルを編集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  <a:endParaRPr kumimoji="1" lang="ja-JP" altLang="en-US" dirty="0"/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  <a:endParaRPr kumimoji="1" lang="ja-JP" altLang="en-US" dirty="0"/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  <a:endParaRPr kumimoji="1" lang="ja-JP" altLang="en-US" dirty="0"/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6CD59FDA-6E09-4802-8D32-A8642D157251}" type="slidenum">
              <a:rPr kumimoji="1" lang="en-US" altLang="ja-JP" smtClean="0"/>
              <a:pPr/>
              <a:t>‹#›</a:t>
            </a:fld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2722517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Meiryo UI" panose="020B0604030504040204" pitchFamily="50" charset="-128"/>
        <a:ea typeface="Meiryo UI" panose="020B0604030504040204" pitchFamily="50" charset="-128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Meiryo UI" panose="020B0604030504040204" pitchFamily="50" charset="-128"/>
        <a:ea typeface="Meiryo UI" panose="020B0604030504040204" pitchFamily="50" charset="-128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Meiryo UI" panose="020B0604030504040204" pitchFamily="50" charset="-128"/>
        <a:ea typeface="Meiryo UI" panose="020B0604030504040204" pitchFamily="50" charset="-128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Meiryo UI" panose="020B0604030504040204" pitchFamily="50" charset="-128"/>
        <a:ea typeface="Meiryo UI" panose="020B0604030504040204" pitchFamily="50" charset="-128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Meiryo UI" panose="020B0604030504040204" pitchFamily="50" charset="-128"/>
        <a:ea typeface="Meiryo UI" panose="020B0604030504040204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D59FDA-6E09-4802-8D32-A8642D157251}" type="slidenum">
              <a:rPr kumimoji="1" lang="en-US" altLang="ja-JP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31390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長方形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長方形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rtlCol="0"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pPr rtl="0"/>
            <a:r>
              <a:rPr lang="ja-JP" altLang="en-US" noProof="0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rtlCol="0"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pPr rtl="0"/>
            <a:r>
              <a:rPr lang="ja-JP" altLang="en-US" noProof="0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B0DC93C-BB29-441F-9D40-C9C5C87BF896}" type="datetime1">
              <a:rPr lang="ja-JP" altLang="en-US" noProof="0" smtClean="0"/>
              <a:t>2022/5/16</a:t>
            </a:fld>
            <a:endParaRPr lang="ja-JP" altLang="en-US" noProof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ja-JP" altLang="en-US" noProof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en-US" altLang="ja-JP" noProof="0" smtClean="0"/>
              <a:pPr/>
              <a:t>‹#›</a:t>
            </a:fld>
            <a:endParaRPr lang="ja-JP" altLang="en-US" noProof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ja-JP" altLang="en-US" noProof="0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rtlCol="0" anchor="t"/>
          <a:lstStyle/>
          <a:p>
            <a:pPr lvl="0" rtl="0"/>
            <a:r>
              <a:rPr lang="ja-JP" altLang="en-US" noProof="0"/>
              <a:t>クリックしてマスター テキストのスタイルを編集</a:t>
            </a:r>
          </a:p>
          <a:p>
            <a:pPr lvl="1" rtl="0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 rtl="0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 rtl="0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 rtl="0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7E5A9D3-59E0-4779-8AB4-5ADADF0D2F72}" type="datetime1">
              <a:rPr lang="ja-JP" altLang="en-US" noProof="0" smtClean="0"/>
              <a:t>2022/5/16</a:t>
            </a:fld>
            <a:endParaRPr lang="ja-JP" altLang="en-US" noProof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ja-JP" altLang="en-US" noProof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en-US" altLang="ja-JP" noProof="0" smtClean="0"/>
              <a:pPr/>
              <a:t>‹#›</a:t>
            </a:fld>
            <a:endParaRPr lang="ja-JP" altLang="en-US" noProof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 rtlCol="0"/>
          <a:lstStyle/>
          <a:p>
            <a:pPr rtl="0"/>
            <a:r>
              <a:rPr lang="ja-JP" altLang="en-US" noProof="0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 hasCustomPrompt="1"/>
          </p:nvPr>
        </p:nvSpPr>
        <p:spPr>
          <a:xfrm>
            <a:off x="3867912" y="868680"/>
            <a:ext cx="7315200" cy="5120640"/>
          </a:xfrm>
        </p:spPr>
        <p:txBody>
          <a:bodyPr vert="eaVert" rtlCol="0" anchor="t"/>
          <a:lstStyle/>
          <a:p>
            <a:pPr lvl="0" rtl="0"/>
            <a:r>
              <a:rPr lang="ja-JP" altLang="en-US" noProof="0"/>
              <a:t>クリックしてマスター テキストのスタイルを編集</a:t>
            </a:r>
          </a:p>
          <a:p>
            <a:pPr lvl="1" rtl="0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 rtl="0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 rtl="0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 rtl="0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2A45C1C-A807-4775-A0BF-6C294D3F5CA0}" type="datetime1">
              <a:rPr lang="ja-JP" altLang="en-US" noProof="0" smtClean="0"/>
              <a:t>2022/5/16</a:t>
            </a:fld>
            <a:endParaRPr lang="ja-JP" altLang="en-US" noProof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ja-JP" altLang="en-US" noProof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en-US" altLang="ja-JP" noProof="0" smtClean="0"/>
              <a:pPr/>
              <a:t>‹#›</a:t>
            </a:fld>
            <a:endParaRPr lang="ja-JP" altLang="en-US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ja-JP" altLang="en-US" noProof="0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 hasCustomPrompt="1"/>
          </p:nvPr>
        </p:nvSpPr>
        <p:spPr/>
        <p:txBody>
          <a:bodyPr rtlCol="0"/>
          <a:lstStyle/>
          <a:p>
            <a:pPr lvl="0" rtl="0"/>
            <a:r>
              <a:rPr lang="ja-JP" altLang="en-US" noProof="0"/>
              <a:t>クリックしてマスター テキストのスタイルを編集</a:t>
            </a:r>
          </a:p>
          <a:p>
            <a:pPr lvl="1" rtl="0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 rtl="0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 rtl="0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 rtl="0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BCF255B-BCC3-4D66-8C37-C562666128A1}" type="datetime1">
              <a:rPr lang="ja-JP" altLang="en-US" noProof="0" smtClean="0"/>
              <a:t>2022/5/16</a:t>
            </a:fld>
            <a:endParaRPr lang="ja-JP" altLang="en-US" noProof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ja-JP" altLang="en-US" noProof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en-US" altLang="ja-JP" noProof="0" smtClean="0"/>
              <a:pPr/>
              <a:t>‹#›</a:t>
            </a:fld>
            <a:endParaRPr lang="ja-JP" altLang="en-US" noProof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rtlCol="0"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r>
              <a:rPr lang="ja-JP" altLang="en-US" noProof="0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 hasCustomPrompt="1"/>
          </p:nvPr>
        </p:nvSpPr>
        <p:spPr>
          <a:xfrm>
            <a:off x="3886200" y="4672584"/>
            <a:ext cx="7315200" cy="914400"/>
          </a:xfrm>
        </p:spPr>
        <p:txBody>
          <a:bodyPr rtlCol="0"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ja-JP" altLang="en-US" noProof="0"/>
              <a:t>クリックしてマスター テキストのスタイルを編集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DBAEB26-F747-4E21-B97C-C1BF13D3024C}" type="datetime1">
              <a:rPr lang="ja-JP" altLang="en-US" noProof="0" smtClean="0"/>
              <a:t>2022/5/16</a:t>
            </a:fld>
            <a:endParaRPr lang="ja-JP" altLang="en-US" noProof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ja-JP" altLang="en-US" noProof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en-US" altLang="ja-JP" noProof="0" smtClean="0"/>
              <a:pPr/>
              <a:t>‹#›</a:t>
            </a:fld>
            <a:endParaRPr lang="ja-JP" altLang="en-US" noProof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段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ja-JP" altLang="en-US" noProof="0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 hasCustomPrompt="1"/>
          </p:nvPr>
        </p:nvSpPr>
        <p:spPr>
          <a:xfrm>
            <a:off x="3867912" y="868680"/>
            <a:ext cx="3474720" cy="5120640"/>
          </a:xfrm>
        </p:spPr>
        <p:txBody>
          <a:bodyPr rtlCol="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ja-JP" altLang="en-US" noProof="0"/>
              <a:t>クリックしてマスター テキストのスタイルを編集</a:t>
            </a:r>
          </a:p>
          <a:p>
            <a:pPr lvl="1" rtl="0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 rtl="0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 rtl="0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 rtl="0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 hasCustomPrompt="1"/>
          </p:nvPr>
        </p:nvSpPr>
        <p:spPr>
          <a:xfrm>
            <a:off x="7818120" y="868680"/>
            <a:ext cx="3474720" cy="5120640"/>
          </a:xfrm>
        </p:spPr>
        <p:txBody>
          <a:bodyPr rtlCol="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ja-JP" altLang="en-US" noProof="0"/>
              <a:t>クリックしてマスター テキストのスタイルを編集</a:t>
            </a:r>
          </a:p>
          <a:p>
            <a:pPr lvl="1" rtl="0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 rtl="0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 rtl="0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 rtl="0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8" name="日付プレースホルダー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7D7C02C-2A97-4306-83B5-F09C7CE479C0}" type="datetime1">
              <a:rPr lang="ja-JP" altLang="en-US" noProof="0" smtClean="0"/>
              <a:t>2022/5/16</a:t>
            </a:fld>
            <a:endParaRPr lang="ja-JP" altLang="en-US" noProof="0"/>
          </a:p>
        </p:txBody>
      </p:sp>
      <p:sp>
        <p:nvSpPr>
          <p:cNvPr id="9" name="フッター プレースホルダー 8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ja-JP" altLang="en-US" noProof="0"/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en-US" altLang="ja-JP" noProof="0" smtClean="0"/>
              <a:pPr/>
              <a:t>‹#›</a:t>
            </a:fld>
            <a:endParaRPr lang="ja-JP" altLang="en-US" noProof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9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ja-JP" altLang="en-US" noProof="0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 hasCustomPrompt="1"/>
          </p:nvPr>
        </p:nvSpPr>
        <p:spPr>
          <a:xfrm>
            <a:off x="3867912" y="1023586"/>
            <a:ext cx="3474720" cy="807720"/>
          </a:xfrm>
        </p:spPr>
        <p:txBody>
          <a:bodyPr rtlCol="0"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ja-JP" altLang="en-US" noProof="0"/>
              <a:t>クリックしてマスター テキストのスタイルを編集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 hasCustomPrompt="1"/>
          </p:nvPr>
        </p:nvSpPr>
        <p:spPr>
          <a:xfrm>
            <a:off x="3867912" y="1930936"/>
            <a:ext cx="3474720" cy="4023360"/>
          </a:xfrm>
        </p:spPr>
        <p:txBody>
          <a:bodyPr rtlCol="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ja-JP" altLang="en-US" noProof="0"/>
              <a:t>クリックしてマスター テキストのスタイルを編集</a:t>
            </a:r>
          </a:p>
          <a:p>
            <a:pPr lvl="1" rtl="0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 rtl="0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 rtl="0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 rtl="0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 hasCustomPrompt="1"/>
          </p:nvPr>
        </p:nvSpPr>
        <p:spPr>
          <a:xfrm>
            <a:off x="7818463" y="1023586"/>
            <a:ext cx="3474720" cy="813171"/>
          </a:xfrm>
        </p:spPr>
        <p:txBody>
          <a:bodyPr rtlCol="0"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ja-JP" altLang="en-US" noProof="0"/>
              <a:t>クリックしてマスター テキストのスタイルを編集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 hasCustomPrompt="1"/>
          </p:nvPr>
        </p:nvSpPr>
        <p:spPr>
          <a:xfrm>
            <a:off x="7818463" y="1930936"/>
            <a:ext cx="3474720" cy="4023360"/>
          </a:xfrm>
        </p:spPr>
        <p:txBody>
          <a:bodyPr rtlCol="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ja-JP" altLang="en-US" noProof="0"/>
              <a:t>クリックしてマスター テキストのスタイルを編集</a:t>
            </a:r>
          </a:p>
          <a:p>
            <a:pPr lvl="1" rtl="0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 rtl="0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 rtl="0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 rtl="0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6B218DC-2F25-4DDC-8102-3C1126A4844A}" type="datetime1">
              <a:rPr lang="ja-JP" altLang="en-US" noProof="0" smtClean="0"/>
              <a:t>2022/5/16</a:t>
            </a:fld>
            <a:endParaRPr lang="ja-JP" altLang="en-US" noProof="0"/>
          </a:p>
        </p:txBody>
      </p:sp>
      <p:sp>
        <p:nvSpPr>
          <p:cNvPr id="11" name="フッター プレースホルダー 10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ja-JP" altLang="en-US" noProof="0"/>
          </a:p>
        </p:txBody>
      </p:sp>
      <p:sp>
        <p:nvSpPr>
          <p:cNvPr id="12" name="スライド番号プレースホルダー 11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en-US" altLang="ja-JP" noProof="0" smtClean="0"/>
              <a:pPr/>
              <a:t>‹#›</a:t>
            </a:fld>
            <a:endParaRPr lang="ja-JP" altLang="en-US" noProof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ja-JP" altLang="en-US" noProof="0"/>
              <a:t>マスター タイトルの書式設定</a:t>
            </a:r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27CC033-0E5B-4775-988D-7B02D6DC997B}" type="datetime1">
              <a:rPr lang="ja-JP" altLang="en-US" noProof="0" smtClean="0"/>
              <a:t>2022/5/16</a:t>
            </a:fld>
            <a:endParaRPr lang="ja-JP" altLang="en-US" noProof="0"/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ja-JP" altLang="en-US" noProof="0"/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en-US" altLang="ja-JP" noProof="0" smtClean="0"/>
              <a:pPr/>
              <a:t>‹#›</a:t>
            </a:fld>
            <a:endParaRPr lang="ja-JP" altLang="en-US" noProof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1A3A11C-3049-471D-94B9-DA2F4E5A7D87}" type="datetime1">
              <a:rPr lang="ja-JP" altLang="en-US" noProof="0" smtClean="0"/>
              <a:t>2022/5/16</a:t>
            </a:fld>
            <a:endParaRPr lang="ja-JP" altLang="en-US" noProof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ja-JP" altLang="en-US" noProof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en-US" altLang="ja-JP" noProof="0" smtClean="0"/>
              <a:pPr/>
              <a:t>‹#›</a:t>
            </a:fld>
            <a:endParaRPr lang="ja-JP" altLang="en-US" noProof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キャプション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rtlCol="0" anchor="b">
            <a:normAutofit/>
          </a:bodyPr>
          <a:lstStyle>
            <a:lvl1pPr>
              <a:defRPr sz="3200" b="0" baseline="0"/>
            </a:lvl1pPr>
          </a:lstStyle>
          <a:p>
            <a:pPr rtl="0"/>
            <a:r>
              <a:rPr lang="ja-JP" altLang="en-US" noProof="0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 hasCustomPrompt="1"/>
          </p:nvPr>
        </p:nvSpPr>
        <p:spPr>
          <a:xfrm>
            <a:off x="3867912" y="868680"/>
            <a:ext cx="7315200" cy="5120640"/>
          </a:xfrm>
        </p:spPr>
        <p:txBody>
          <a:bodyPr rtlCol="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ja-JP" altLang="en-US" noProof="0"/>
              <a:t>クリックしてマスター テキストのスタイルを編集</a:t>
            </a:r>
          </a:p>
          <a:p>
            <a:pPr lvl="1" rtl="0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 rtl="0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 rtl="0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 rtl="0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 hasCustomPrompt="1"/>
          </p:nvPr>
        </p:nvSpPr>
        <p:spPr>
          <a:xfrm>
            <a:off x="256032" y="3494176"/>
            <a:ext cx="2834640" cy="2321990"/>
          </a:xfrm>
        </p:spPr>
        <p:txBody>
          <a:bodyPr rtlCol="0"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ja-JP" altLang="en-US" noProof="0"/>
              <a:t>クリックしてマスター テキストのスタイルを編集</a:t>
            </a:r>
          </a:p>
        </p:txBody>
      </p:sp>
      <p:sp>
        <p:nvSpPr>
          <p:cNvPr id="8" name="日付プレースホルダー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D4B5E79-317B-4F7D-BA2F-E58197603C94}" type="datetime1">
              <a:rPr lang="ja-JP" altLang="en-US" noProof="0" smtClean="0"/>
              <a:t>2022/5/16</a:t>
            </a:fld>
            <a:endParaRPr lang="ja-JP" altLang="en-US" noProof="0"/>
          </a:p>
        </p:txBody>
      </p:sp>
      <p:sp>
        <p:nvSpPr>
          <p:cNvPr id="9" name="フッター プレースホルダー 8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ja-JP" altLang="en-US" noProof="0"/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en-US" altLang="ja-JP" noProof="0" smtClean="0"/>
              <a:pPr/>
              <a:t>‹#›</a:t>
            </a:fld>
            <a:endParaRPr lang="ja-JP" altLang="en-US" noProof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キャプション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rtlCol="0" anchor="b">
            <a:normAutofit/>
          </a:bodyPr>
          <a:lstStyle>
            <a:lvl1pPr>
              <a:defRPr sz="3200" b="0"/>
            </a:lvl1pPr>
          </a:lstStyle>
          <a:p>
            <a:pPr rtl="0"/>
            <a:r>
              <a:rPr lang="ja-JP" altLang="en-US" noProof="0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rtlCol="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ja-JP" altLang="en-US" noProof="0"/>
              <a:t>アイコンをクリックして画像を追加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 hasCustomPrompt="1"/>
          </p:nvPr>
        </p:nvSpPr>
        <p:spPr>
          <a:xfrm>
            <a:off x="256032" y="3493008"/>
            <a:ext cx="2834640" cy="2322576"/>
          </a:xfrm>
        </p:spPr>
        <p:txBody>
          <a:bodyPr rtlCol="0"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ja-JP" altLang="en-US" noProof="0"/>
              <a:t>クリックしてマスター テキストのスタイルを編集</a:t>
            </a:r>
          </a:p>
        </p:txBody>
      </p:sp>
      <p:sp>
        <p:nvSpPr>
          <p:cNvPr id="8" name="日付プレースホルダー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5BE4549-DAD0-4845-8298-67E3F64AA207}" type="datetime1">
              <a:rPr lang="ja-JP" altLang="en-US" noProof="0" smtClean="0"/>
              <a:t>2022/5/16</a:t>
            </a:fld>
            <a:endParaRPr lang="ja-JP" altLang="en-US" noProof="0"/>
          </a:p>
        </p:txBody>
      </p:sp>
      <p:sp>
        <p:nvSpPr>
          <p:cNvPr id="9" name="フッター プレースホルダー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 rtlCol="0"/>
          <a:lstStyle/>
          <a:p>
            <a:pPr rtl="0"/>
            <a:endParaRPr lang="ja-JP" altLang="en-US" noProof="0"/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en-US" altLang="ja-JP" noProof="0" smtClean="0"/>
              <a:pPr/>
              <a:t>‹#›</a:t>
            </a:fld>
            <a:endParaRPr lang="ja-JP" altLang="en-US" noProof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長方形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ja-JP" altLang="en-US" noProof="0"/>
              <a:t>マスター タイトルの書式設定</a:t>
            </a:r>
          </a:p>
        </p:txBody>
      </p:sp>
      <p:sp>
        <p:nvSpPr>
          <p:cNvPr id="38" name="長方形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rtl="0"/>
            <a:r>
              <a:rPr lang="ja-JP" altLang="en-US" noProof="0" dirty="0"/>
              <a:t>クリックしてマスター テキストのスタイルを編集</a:t>
            </a:r>
          </a:p>
          <a:p>
            <a:pPr lvl="1" rtl="0"/>
            <a:r>
              <a:rPr lang="ja-JP" altLang="en-US" noProof="0" dirty="0"/>
              <a:t>第 </a:t>
            </a:r>
            <a:r>
              <a:rPr lang="en-US" altLang="ja-JP" noProof="0" dirty="0"/>
              <a:t>2 </a:t>
            </a:r>
            <a:r>
              <a:rPr lang="ja-JP" altLang="en-US" noProof="0" dirty="0"/>
              <a:t>レベル</a:t>
            </a:r>
          </a:p>
          <a:p>
            <a:pPr lvl="2" rtl="0"/>
            <a:r>
              <a:rPr lang="ja-JP" altLang="en-US" noProof="0" dirty="0"/>
              <a:t>第 </a:t>
            </a:r>
            <a:r>
              <a:rPr lang="en-US" altLang="ja-JP" noProof="0" dirty="0"/>
              <a:t>3 </a:t>
            </a:r>
            <a:r>
              <a:rPr lang="ja-JP" altLang="en-US" noProof="0" dirty="0"/>
              <a:t>レベル</a:t>
            </a:r>
          </a:p>
          <a:p>
            <a:pPr lvl="3" rtl="0"/>
            <a:r>
              <a:rPr lang="ja-JP" altLang="en-US" noProof="0" dirty="0"/>
              <a:t>第 </a:t>
            </a:r>
            <a:r>
              <a:rPr lang="en-US" altLang="ja-JP" noProof="0" dirty="0"/>
              <a:t>4 </a:t>
            </a:r>
            <a:r>
              <a:rPr lang="ja-JP" altLang="en-US" noProof="0" dirty="0"/>
              <a:t>レベル</a:t>
            </a:r>
          </a:p>
          <a:p>
            <a:pPr lvl="4" rtl="0"/>
            <a:r>
              <a:rPr lang="ja-JP" altLang="en-US" noProof="0" dirty="0"/>
              <a:t>第 </a:t>
            </a:r>
            <a:r>
              <a:rPr lang="en-US" altLang="ja-JP" noProof="0" dirty="0"/>
              <a:t>5 </a:t>
            </a:r>
            <a:r>
              <a:rPr lang="ja-JP" altLang="en-US" noProof="0" dirty="0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C6B98BC4-B778-45EF-A002-2AF32A1229CA}" type="datetime1">
              <a:rPr lang="ja-JP" altLang="en-US" smtClean="0"/>
              <a:t>2022/5/16</a:t>
            </a:fld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4FAB73BC-B049-4115-A692-8D63A059BFB8}" type="slidenum">
              <a:rPr lang="en-US" altLang="ja-JP" smtClean="0"/>
              <a:pPr/>
              <a:t>‹#›</a:t>
            </a:fld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Meiryo UI" panose="020B0604030504040204" pitchFamily="50" charset="-128"/>
          <a:ea typeface="Meiryo UI" panose="020B0604030504040204" pitchFamily="50" charset="-128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Meiryo UI" panose="020B0604030504040204" pitchFamily="50" charset="-128"/>
          <a:ea typeface="Meiryo UI" panose="020B0604030504040204" pitchFamily="50" charset="-128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Meiryo UI" panose="020B0604030504040204" pitchFamily="50" charset="-128"/>
          <a:ea typeface="Meiryo UI" panose="020B0604030504040204" pitchFamily="50" charset="-128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Meiryo UI" panose="020B0604030504040204" pitchFamily="50" charset="-128"/>
          <a:ea typeface="Meiryo UI" panose="020B0604030504040204" pitchFamily="50" charset="-128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Meiryo UI" panose="020B0604030504040204" pitchFamily="50" charset="-128"/>
          <a:ea typeface="Meiryo UI" panose="020B0604030504040204" pitchFamily="50" charset="-128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Meiryo UI" panose="020B0604030504040204" pitchFamily="50" charset="-128"/>
          <a:ea typeface="Meiryo UI" panose="020B0604030504040204" pitchFamily="50" charset="-128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Layout" Target="../diagrams/layout8.xml"/><Relationship Id="rId7" Type="http://schemas.openxmlformats.org/officeDocument/2006/relationships/image" Target="../media/image2.png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Relationship Id="rId9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98423" y="1298448"/>
            <a:ext cx="7667625" cy="3255264"/>
          </a:xfrm>
        </p:spPr>
        <p:txBody>
          <a:bodyPr rtlCol="0"/>
          <a:lstStyle/>
          <a:p>
            <a:r>
              <a:rPr lang="ja-JP" altLang="en-US">
                <a:latin typeface="Calibri Light"/>
                <a:ea typeface="Meiryo UI"/>
                <a:cs typeface="Calibri Light"/>
              </a:rPr>
              <a:t>タオル</a:t>
            </a:r>
            <a:r>
              <a:rPr lang="ja-JP" altLang="en-US" sz="8000" b="1">
                <a:solidFill>
                  <a:schemeClr val="tx1">
                    <a:lumMod val="75000"/>
                    <a:lumOff val="25000"/>
                  </a:schemeClr>
                </a:solidFill>
                <a:latin typeface="Calibri Light"/>
                <a:ea typeface="Meiryo UI"/>
                <a:cs typeface="Calibri Light"/>
              </a:rPr>
              <a:t>SNS</a:t>
            </a:r>
            <a:r>
              <a:rPr lang="ja-JP">
                <a:latin typeface="Calibri Light"/>
                <a:ea typeface="Meiryo UI"/>
                <a:cs typeface="Calibri Light"/>
              </a:rPr>
              <a:t>販売</a:t>
            </a:r>
            <a:r>
              <a:rPr lang="ja-JP" b="1">
                <a:solidFill>
                  <a:schemeClr val="accent2">
                    <a:lumMod val="60000"/>
                    <a:lumOff val="40000"/>
                  </a:schemeClr>
                </a:solidFill>
                <a:latin typeface="Calibri Light"/>
                <a:ea typeface="Meiryo UI"/>
                <a:cs typeface="Calibri Light"/>
              </a:rPr>
              <a:t>戦</a:t>
            </a:r>
            <a:r>
              <a:rPr lang="ja-JP">
                <a:latin typeface="Calibri Light"/>
                <a:ea typeface="Meiryo UI"/>
                <a:cs typeface="Calibri Light"/>
              </a:rPr>
              <a:t>略</a:t>
            </a:r>
            <a:endParaRPr lang="ja-JP">
              <a:ea typeface="Meiryo UI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algn="ctr"/>
            <a:r>
              <a:rPr lang="ja-JP" b="1">
                <a:solidFill>
                  <a:schemeClr val="accent2">
                    <a:lumMod val="60000"/>
                    <a:lumOff val="40000"/>
                  </a:schemeClr>
                </a:solidFill>
                <a:latin typeface="Calibri"/>
                <a:ea typeface="Meiryo UI"/>
                <a:cs typeface="Calibri"/>
              </a:rPr>
              <a:t>コンテンツマーケティングの全体像</a:t>
            </a:r>
            <a:endParaRPr lang="ja-JP" b="1">
              <a:solidFill>
                <a:schemeClr val="accent2">
                  <a:lumMod val="60000"/>
                  <a:lumOff val="40000"/>
                </a:schemeClr>
              </a:solidFill>
              <a:ea typeface="Meiryo UI"/>
            </a:endParaRPr>
          </a:p>
          <a:p>
            <a:endParaRPr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593163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EE15345-F101-CB2C-D039-89FF7430A3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b="1">
                <a:solidFill>
                  <a:schemeClr val="accent2">
                    <a:lumMod val="60000"/>
                    <a:lumOff val="40000"/>
                  </a:schemeClr>
                </a:solidFill>
                <a:latin typeface="Meiryo UI"/>
                <a:ea typeface="Meiryo UI"/>
              </a:rPr>
              <a:t>コンテンツ</a:t>
            </a:r>
            <a:r>
              <a:rPr lang="ja-JP">
                <a:latin typeface="Meiryo UI"/>
                <a:ea typeface="Meiryo UI"/>
              </a:rPr>
              <a:t>内容を</a:t>
            </a:r>
            <a:r>
              <a:rPr lang="ja-JP" b="1">
                <a:solidFill>
                  <a:schemeClr val="tx1"/>
                </a:solidFill>
                <a:latin typeface="Meiryo UI"/>
                <a:ea typeface="Meiryo UI"/>
              </a:rPr>
              <a:t>決</a:t>
            </a:r>
            <a:r>
              <a:rPr lang="ja-JP">
                <a:latin typeface="Meiryo UI"/>
                <a:ea typeface="Meiryo UI"/>
              </a:rPr>
              <a:t>める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FFEBF009-FFFA-3794-45EA-E68CA2C4D6C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43754740"/>
              </p:ext>
            </p:extLst>
          </p:nvPr>
        </p:nvGraphicFramePr>
        <p:xfrm>
          <a:off x="3868738" y="863600"/>
          <a:ext cx="7315200" cy="38486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57600">
                  <a:extLst>
                    <a:ext uri="{9D8B030D-6E8A-4147-A177-3AD203B41FA5}">
                      <a16:colId xmlns:a16="http://schemas.microsoft.com/office/drawing/2014/main" val="235644548"/>
                    </a:ext>
                  </a:extLst>
                </a:gridCol>
                <a:gridCol w="3657600">
                  <a:extLst>
                    <a:ext uri="{9D8B030D-6E8A-4147-A177-3AD203B41FA5}">
                      <a16:colId xmlns:a16="http://schemas.microsoft.com/office/drawing/2014/main" val="427909173"/>
                    </a:ext>
                  </a:extLst>
                </a:gridCol>
              </a:tblGrid>
              <a:tr h="396189">
                <a:tc>
                  <a:txBody>
                    <a:bodyPr/>
                    <a:lstStyle/>
                    <a:p>
                      <a:pPr algn="ctr"/>
                      <a:r>
                        <a:rPr lang="ja-JP" altLang="en-US"/>
                        <a:t>ランキング記事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/>
                        <a:t>ストーリー記事</a:t>
                      </a:r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9456572"/>
                  </a:ext>
                </a:extLst>
              </a:tr>
              <a:tr h="2377126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ja-JP" altLang="en-US" sz="2000" b="0" i="0" u="none" strike="noStrike" noProof="0">
                          <a:latin typeface="ＭＳ ゴシック"/>
                          <a:ea typeface="ＭＳ ゴシック"/>
                        </a:rPr>
                        <a:t>・</a:t>
                      </a:r>
                      <a:r>
                        <a:rPr lang="ja-JP" sz="2000" b="0" i="0" u="none" strike="noStrike" noProof="0">
                          <a:latin typeface="ＭＳ ゴシック"/>
                          <a:ea typeface="ＭＳ ゴシック"/>
                        </a:rPr>
                        <a:t>お歳暮・お中元にぴったりなタオル5選</a:t>
                      </a:r>
                      <a:br>
                        <a:rPr lang="ja-JP" altLang="en-US" sz="2000" b="0" i="0" u="none" strike="noStrike" noProof="0" dirty="0">
                          <a:latin typeface="ＭＳ ゴシック"/>
                          <a:ea typeface="ＭＳ ゴシック"/>
                        </a:rPr>
                      </a:br>
                      <a:br>
                        <a:rPr lang="ja-JP" altLang="en-US" sz="2000" b="0" i="0" u="none" strike="noStrike" noProof="0" dirty="0">
                          <a:latin typeface="ＭＳ ゴシック"/>
                          <a:ea typeface="ＭＳ ゴシック"/>
                        </a:rPr>
                      </a:br>
                      <a:r>
                        <a:rPr lang="ja-JP" altLang="en-US" sz="2000" b="0" i="0" u="none" strike="noStrike" noProof="0"/>
                        <a:t>・母の日に実家のお母さんに贈れば絶対に喜んでもらえるギフト</a:t>
                      </a:r>
                      <a:r>
                        <a:rPr lang="en-US" altLang="ja-JP" sz="2000" b="0" i="0" u="none" strike="noStrike" noProof="0" dirty="0">
                          <a:latin typeface="MS Gothic"/>
                        </a:rPr>
                        <a:t>5</a:t>
                      </a:r>
                      <a:r>
                        <a:rPr lang="ja-JP" altLang="en-US" sz="2000" b="0" i="0" u="none" strike="noStrike" noProof="0"/>
                        <a:t>選</a:t>
                      </a:r>
                      <a:endParaRPr kumimoji="1" lang="ja-JP" sz="2000" b="0" i="0" u="none" strike="noStrike" noProof="0">
                        <a:latin typeface="ＭＳ ゴシック"/>
                        <a:ea typeface="ＭＳ ゴシック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ja-JP" altLang="en-US" sz="2000" b="0" i="0" u="none" strike="noStrike" noProof="0">
                          <a:latin typeface="ＭＳ ゴシック"/>
                          <a:ea typeface="ＭＳ ゴシック"/>
                        </a:rPr>
                        <a:t>・</a:t>
                      </a:r>
                      <a:r>
                        <a:rPr lang="ja-JP" sz="2000" b="0" i="0" u="none" strike="noStrike" noProof="0">
                          <a:latin typeface="ＭＳ ゴシック"/>
                          <a:ea typeface="ＭＳ ゴシック"/>
                        </a:rPr>
                        <a:t>実家の母の誕生日に、こんなタオルを贈ったら、泣いて喜んでくれた</a:t>
                      </a:r>
                    </a:p>
                    <a:p>
                      <a:pPr lvl="0">
                        <a:buNone/>
                      </a:pPr>
                      <a:endParaRPr lang="ja-JP" altLang="en-US" sz="2000" b="0" i="0" u="none" strike="noStrike" noProof="0" dirty="0">
                        <a:latin typeface="ＭＳ ゴシック"/>
                        <a:ea typeface="ＭＳ ゴシック"/>
                      </a:endParaRPr>
                    </a:p>
                    <a:p>
                      <a:pPr lvl="0">
                        <a:buNone/>
                      </a:pPr>
                      <a:r>
                        <a:rPr lang="ja-JP" altLang="en-US" sz="2000" b="0" i="0" u="none" strike="noStrike" noProof="0">
                          <a:latin typeface="ＭＳ ゴシック"/>
                          <a:ea typeface="ＭＳ ゴシック"/>
                        </a:rPr>
                        <a:t>・とあるタオルをお歳暮に贈ったら、巡り巡って100万円になって返ってきた</a:t>
                      </a:r>
                      <a:endParaRPr lang="ja-JP" altLang="en-US" sz="2000" b="0" i="0" u="none" strike="noStrike" noProof="0" dirty="0">
                        <a:latin typeface="ＭＳ ゴシック"/>
                        <a:ea typeface="ＭＳ ゴシック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5158219"/>
                  </a:ext>
                </a:extLst>
              </a:tr>
              <a:tr h="1075368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ja-JP" altLang="en-US" sz="2000" b="0" i="0" u="none" strike="noStrike" noProof="0"/>
                        <a:t>ランキングで選択肢を絞ってあげて、「自分で選ぶ」という体験をしてもらうと売れる</a:t>
                      </a:r>
                      <a:endParaRPr kumimoji="1" lang="ja-JP" altLang="en-US" sz="2000" b="0" i="0" u="none" strike="noStrike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ja-JP" altLang="en-US" sz="2000" b="0" i="0" u="none" strike="noStrike" noProof="0">
                          <a:latin typeface="ＭＳ ゴシック"/>
                          <a:ea typeface="ＭＳ ゴシック"/>
                        </a:rPr>
                        <a:t>興味深い</a:t>
                      </a:r>
                      <a:r>
                        <a:rPr lang="ja-JP" sz="2000" b="0" i="0" u="none" strike="noStrike" noProof="0">
                          <a:latin typeface="ＭＳ ゴシック"/>
                          <a:ea typeface="ＭＳ ゴシック"/>
                        </a:rPr>
                        <a:t>ストーリーに</a:t>
                      </a:r>
                      <a:r>
                        <a:rPr lang="ja-JP" altLang="en-US" sz="2000" b="0" i="0" u="none" strike="noStrike" noProof="0">
                          <a:latin typeface="ＭＳ ゴシック"/>
                          <a:ea typeface="ＭＳ ゴシック"/>
                        </a:rPr>
                        <a:t>共感</a:t>
                      </a:r>
                      <a:r>
                        <a:rPr lang="ja-JP" sz="2000" b="0" i="0" u="none" strike="noStrike" noProof="0">
                          <a:latin typeface="ＭＳ ゴシック"/>
                          <a:ea typeface="ＭＳ ゴシック"/>
                        </a:rPr>
                        <a:t>してもら</a:t>
                      </a:r>
                      <a:r>
                        <a:rPr lang="ja-JP" altLang="en-US" sz="2000" b="0" i="0" u="none" strike="noStrike" noProof="0">
                          <a:latin typeface="ＭＳ ゴシック"/>
                          <a:ea typeface="ＭＳ ゴシック"/>
                        </a:rPr>
                        <a:t>うと売れる</a:t>
                      </a:r>
                      <a:endParaRPr kumimoji="1" lang="ja-JP" sz="2000" b="0" i="0" u="none" strike="noStrike" noProof="0">
                        <a:latin typeface="ＭＳ ゴシック"/>
                        <a:ea typeface="ＭＳ ゴシック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8820475"/>
                  </a:ext>
                </a:extLst>
              </a:tr>
            </a:tbl>
          </a:graphicData>
        </a:graphic>
      </p:graphicFrame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AD72C3D-48DA-B62A-09A5-6A3233D757DC}"/>
              </a:ext>
            </a:extLst>
          </p:cNvPr>
          <p:cNvSpPr txBox="1"/>
          <p:nvPr/>
        </p:nvSpPr>
        <p:spPr>
          <a:xfrm>
            <a:off x="3743194" y="4922728"/>
            <a:ext cx="7586596" cy="138499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ja-JP" altLang="en-US" sz="2800">
                <a:ea typeface="ＭＳ ゴシック"/>
              </a:rPr>
              <a:t>このような「自社商品を認知させ、販促するためのコンテンツを主に発信しているメディアを「</a:t>
            </a:r>
            <a:r>
              <a:rPr lang="ja-JP" altLang="en-US" sz="2800">
                <a:solidFill>
                  <a:srgbClr val="FF0000"/>
                </a:solidFill>
                <a:ea typeface="ＭＳ ゴシック"/>
              </a:rPr>
              <a:t>オウンドメディア</a:t>
            </a:r>
            <a:r>
              <a:rPr lang="ja-JP" altLang="en-US" sz="2800">
                <a:ea typeface="ＭＳ ゴシック"/>
              </a:rPr>
              <a:t>」という。</a:t>
            </a:r>
            <a:endParaRPr lang="ja-JP"/>
          </a:p>
        </p:txBody>
      </p:sp>
    </p:spTree>
    <p:extLst>
      <p:ext uri="{BB962C8B-B14F-4D97-AF65-F5344CB8AC3E}">
        <p14:creationId xmlns:p14="http://schemas.microsoft.com/office/powerpoint/2010/main" val="2859330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48D850D-AD1E-57DB-87BE-308B453F09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>
                <a:latin typeface="Meiryo UI"/>
                <a:ea typeface="Meiryo UI"/>
              </a:rPr>
              <a:t>ランキングは</a:t>
            </a:r>
            <a:r>
              <a:rPr lang="ja-JP" altLang="en-US" b="1">
                <a:solidFill>
                  <a:schemeClr val="accent2">
                    <a:lumMod val="60000"/>
                    <a:lumOff val="40000"/>
                  </a:schemeClr>
                </a:solidFill>
                <a:latin typeface="Meiryo UI"/>
                <a:ea typeface="Meiryo UI"/>
              </a:rPr>
              <a:t>当社ブランド</a:t>
            </a:r>
            <a:r>
              <a:rPr lang="ja-JP" altLang="en-US">
                <a:latin typeface="Meiryo UI"/>
                <a:ea typeface="Meiryo UI"/>
              </a:rPr>
              <a:t>ごとではなく、</a:t>
            </a:r>
            <a:r>
              <a:rPr lang="ja-JP" altLang="en-US" b="1">
                <a:solidFill>
                  <a:schemeClr val="tx1"/>
                </a:solidFill>
                <a:latin typeface="Meiryo UI"/>
                <a:ea typeface="Meiryo UI"/>
              </a:rPr>
              <a:t>横断的に紹介</a:t>
            </a:r>
            <a:endParaRPr lang="ja-JP" altLang="en-US" b="1">
              <a:solidFill>
                <a:schemeClr val="tx1"/>
              </a:solidFill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F31FC1E-BF2D-D2DA-2440-EF5CC6C14B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69268" y="665780"/>
            <a:ext cx="7315200" cy="5632118"/>
          </a:xfrm>
        </p:spPr>
        <p:txBody>
          <a:bodyPr>
            <a:normAutofit/>
          </a:bodyPr>
          <a:lstStyle/>
          <a:p>
            <a:r>
              <a:rPr lang="ja-JP" altLang="en-US">
                <a:latin typeface="Meiryo UI"/>
                <a:ea typeface="Meiryo UI"/>
              </a:rPr>
              <a:t>今までは、商品ブランドごとや、１商品のみと単独で紹介していたが、それぞれの利用シーンに応じたタオルを横断的に紹介していく。</a:t>
            </a:r>
          </a:p>
          <a:p>
            <a:endParaRPr lang="ja-JP" altLang="en-US" dirty="0"/>
          </a:p>
          <a:p>
            <a:r>
              <a:rPr lang="ja-JP" altLang="en-US">
                <a:latin typeface="Meiryo UI"/>
                <a:ea typeface="Meiryo UI"/>
              </a:rPr>
              <a:t>「テーマ」を決めて、そのテーマに合うタオルなら無限にコンテンツを作成することが可能。</a:t>
            </a:r>
            <a:endParaRPr lang="ja-JP" altLang="en-US"/>
          </a:p>
          <a:p>
            <a:endParaRPr lang="ja-JP" altLang="en-US" dirty="0"/>
          </a:p>
          <a:p>
            <a:r>
              <a:rPr lang="ja-JP" altLang="en-US" b="1">
                <a:solidFill>
                  <a:schemeClr val="tx1">
                    <a:lumMod val="95000"/>
                    <a:lumOff val="5000"/>
                  </a:schemeClr>
                </a:solidFill>
                <a:latin typeface="Meiryo UI"/>
                <a:ea typeface="Meiryo UI"/>
              </a:rPr>
              <a:t>「柄が特徴的なタオル5選」「夏のスポーツシーンに似合うタオル5選」「インテリアで映えるおしゃれタオル5選」</a:t>
            </a:r>
            <a:r>
              <a:rPr lang="ja-JP" altLang="en-US">
                <a:latin typeface="Meiryo UI"/>
                <a:ea typeface="Meiryo UI"/>
              </a:rPr>
              <a:t>など。</a:t>
            </a:r>
            <a:endParaRPr lang="ja-JP" altLang="en-US" dirty="0">
              <a:latin typeface="Meiryo UI"/>
              <a:ea typeface="Meiryo UI"/>
            </a:endParaRPr>
          </a:p>
          <a:p>
            <a:endParaRPr lang="ja-JP" altLang="en-US" dirty="0">
              <a:latin typeface="Meiryo UI"/>
              <a:ea typeface="Meiryo UI"/>
            </a:endParaRPr>
          </a:p>
          <a:p>
            <a:r>
              <a:rPr lang="ja-JP" altLang="en-US">
                <a:latin typeface="Meiryo UI"/>
                <a:ea typeface="Meiryo UI"/>
              </a:rPr>
              <a:t>それぞれのタオルを選んだ「根拠」と「理由」をコンテンツで語っていく。それに共感した見込み客がそれぞれのショップにて購入する</a:t>
            </a:r>
            <a:endParaRPr lang="ja-JP" altLang="en-US" dirty="0">
              <a:latin typeface="Meiryo UI"/>
              <a:ea typeface="Meiryo UI"/>
            </a:endParaRPr>
          </a:p>
          <a:p>
            <a:endParaRPr lang="ja-JP" altLang="en-US" dirty="0">
              <a:latin typeface="Meiryo UI"/>
              <a:ea typeface="Meiryo UI"/>
            </a:endParaRPr>
          </a:p>
          <a:p>
            <a:r>
              <a:rPr lang="ja-JP" altLang="en-US">
                <a:latin typeface="Meiryo UI"/>
                <a:ea typeface="Meiryo UI"/>
              </a:rPr>
              <a:t>色、形状、厚さ、かわいい、かっこいい、ふわふわ（無撚糸）、薄さ、吸水性</a:t>
            </a:r>
            <a:endParaRPr lang="ja-JP" altLang="en-US" dirty="0">
              <a:latin typeface="Meiryo UI"/>
              <a:ea typeface="Meiryo UI"/>
            </a:endParaRPr>
          </a:p>
        </p:txBody>
      </p:sp>
    </p:spTree>
    <p:extLst>
      <p:ext uri="{BB962C8B-B14F-4D97-AF65-F5344CB8AC3E}">
        <p14:creationId xmlns:p14="http://schemas.microsoft.com/office/powerpoint/2010/main" val="30049094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5051347-8DD0-59BD-0E39-DA02C7642F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>
                <a:latin typeface="Meiryo UI"/>
                <a:ea typeface="Meiryo UI"/>
              </a:rPr>
              <a:t>記事は</a:t>
            </a:r>
            <a:r>
              <a:rPr lang="ja-JP" altLang="en-US">
                <a:latin typeface="Meiryo UI"/>
                <a:ea typeface="Meiryo UI"/>
              </a:rPr>
              <a:t>、</a:t>
            </a:r>
            <a:r>
              <a:rPr lang="ja-JP">
                <a:latin typeface="Meiryo UI"/>
                <a:ea typeface="Meiryo UI"/>
              </a:rPr>
              <a:t>すべて「</a:t>
            </a:r>
            <a:r>
              <a:rPr lang="ja-JP" b="1">
                <a:solidFill>
                  <a:schemeClr val="accent2">
                    <a:lumMod val="60000"/>
                    <a:lumOff val="40000"/>
                  </a:schemeClr>
                </a:solidFill>
                <a:latin typeface="Meiryo UI"/>
                <a:ea typeface="Meiryo UI"/>
              </a:rPr>
              <a:t>ユーザー側</a:t>
            </a:r>
            <a:r>
              <a:rPr lang="ja-JP">
                <a:latin typeface="Meiryo UI"/>
                <a:ea typeface="Meiryo UI"/>
              </a:rPr>
              <a:t>の立場、ユーザーの</a:t>
            </a:r>
            <a:r>
              <a:rPr lang="ja-JP" b="1">
                <a:solidFill>
                  <a:schemeClr val="tx1"/>
                </a:solidFill>
                <a:latin typeface="Meiryo UI"/>
                <a:ea typeface="Meiryo UI"/>
              </a:rPr>
              <a:t>役に立つ</a:t>
            </a:r>
            <a:r>
              <a:rPr lang="ja-JP">
                <a:latin typeface="Meiryo UI"/>
                <a:ea typeface="Meiryo UI"/>
              </a:rPr>
              <a:t>内容」で作ること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59D8A3C-DB55-27DE-5BA1-8F8B664FE4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69268" y="697094"/>
            <a:ext cx="7638789" cy="547554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ja-JP" sz="2400"/>
              <a:t>会社側の立場で作ると、それは「ステマ」となる。</a:t>
            </a:r>
            <a:endParaRPr lang="ja-JP" altLang="en-US" sz="2400"/>
          </a:p>
          <a:p>
            <a:pPr>
              <a:lnSpc>
                <a:spcPct val="150000"/>
              </a:lnSpc>
            </a:pPr>
            <a:r>
              <a:rPr lang="ja-JP" sz="2400"/>
              <a:t>ステマとは・・・ステルスマーケティングの略。企業が、プロモーションや広告と伝えずに、芸能人やインフルエンサーにお金を渡して宣伝してもらうこと</a:t>
            </a:r>
          </a:p>
          <a:p>
            <a:pPr>
              <a:lnSpc>
                <a:spcPct val="150000"/>
              </a:lnSpc>
            </a:pPr>
            <a:r>
              <a:rPr lang="ja-JP" sz="2400"/>
              <a:t>ステマは嫌われ、下手すると炎上する</a:t>
            </a:r>
          </a:p>
          <a:p>
            <a:pPr>
              <a:lnSpc>
                <a:spcPct val="150000"/>
              </a:lnSpc>
            </a:pPr>
            <a:r>
              <a:rPr lang="ja-JP" sz="2400">
                <a:latin typeface="Meiryo UI"/>
                <a:ea typeface="Meiryo UI"/>
              </a:rPr>
              <a:t>自社の利益ではなく、</a:t>
            </a:r>
            <a:r>
              <a:rPr lang="ja-JP" sz="2400" b="1">
                <a:latin typeface="Meiryo UI"/>
                <a:ea typeface="Meiryo UI"/>
              </a:rPr>
              <a:t>ユーザーの利益を最優先</a:t>
            </a:r>
            <a:r>
              <a:rPr lang="ja-JP" sz="2400">
                <a:latin typeface="Meiryo UI"/>
                <a:ea typeface="Meiryo UI"/>
              </a:rPr>
              <a:t>に作成する</a:t>
            </a:r>
          </a:p>
          <a:p>
            <a:pPr>
              <a:lnSpc>
                <a:spcPct val="150000"/>
              </a:lnSpc>
            </a:pPr>
            <a:r>
              <a:rPr lang="ja-JP" altLang="en-US" sz="2400">
                <a:latin typeface="Meiryo UI"/>
                <a:ea typeface="Meiryo UI"/>
              </a:rPr>
              <a:t>ユーザーのニーズに合わせ、適宜他社の商品も紹介</a:t>
            </a:r>
            <a:r>
              <a:rPr lang="ja-JP" sz="2400">
                <a:latin typeface="Meiryo UI"/>
                <a:ea typeface="Meiryo UI"/>
              </a:rPr>
              <a:t>する</a:t>
            </a:r>
          </a:p>
          <a:p>
            <a:pPr>
              <a:lnSpc>
                <a:spcPct val="150000"/>
              </a:lnSpc>
            </a:pPr>
            <a:r>
              <a:rPr lang="ja-JP" sz="2400">
                <a:latin typeface="Meiryo UI"/>
                <a:ea typeface="Meiryo UI"/>
              </a:rPr>
              <a:t>それが結局</a:t>
            </a:r>
            <a:r>
              <a:rPr lang="ja-JP" sz="2400" b="1">
                <a:solidFill>
                  <a:srgbClr val="FF0000"/>
                </a:solidFill>
                <a:latin typeface="Meiryo UI"/>
                <a:ea typeface="Meiryo UI"/>
              </a:rPr>
              <a:t>一番自社の利益になる</a:t>
            </a:r>
          </a:p>
        </p:txBody>
      </p:sp>
    </p:spTree>
    <p:extLst>
      <p:ext uri="{BB962C8B-B14F-4D97-AF65-F5344CB8AC3E}">
        <p14:creationId xmlns:p14="http://schemas.microsoft.com/office/powerpoint/2010/main" val="35096163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D56C823-B9EE-2F0F-8A59-D514A45C6B6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b="1">
                <a:solidFill>
                  <a:schemeClr val="accent2">
                    <a:lumMod val="60000"/>
                    <a:lumOff val="40000"/>
                  </a:schemeClr>
                </a:solidFill>
                <a:latin typeface="Meiryo UI"/>
                <a:ea typeface="Meiryo UI"/>
              </a:rPr>
              <a:t>コンテンツ</a:t>
            </a:r>
            <a:r>
              <a:rPr lang="ja-JP">
                <a:latin typeface="Meiryo UI"/>
                <a:ea typeface="Meiryo UI"/>
              </a:rPr>
              <a:t>マーケティングにおけるアカウントの</a:t>
            </a:r>
            <a:r>
              <a:rPr lang="ja-JP" b="1">
                <a:solidFill>
                  <a:schemeClr val="tx1"/>
                </a:solidFill>
                <a:latin typeface="Meiryo UI"/>
                <a:ea typeface="Meiryo UI"/>
              </a:rPr>
              <a:t>設計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3B0689D-9480-FA59-0930-26AE635A6F1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ja-JP" altLang="en-US" b="1">
                <a:solidFill>
                  <a:srgbClr val="FFD662"/>
                </a:solidFill>
                <a:latin typeface="Meiryo UI"/>
                <a:ea typeface="Meiryo UI"/>
              </a:rPr>
              <a:t>どのようにして、「オウンドメディア」に集客するか</a:t>
            </a:r>
            <a:endParaRPr kumimoji="1" lang="ja-JP" altLang="en-US" b="1">
              <a:solidFill>
                <a:srgbClr val="FFD66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64630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1C5E559-28A0-405D-9D7D-440A63B352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>
                <a:latin typeface="Meiryo UI"/>
                <a:ea typeface="Meiryo UI"/>
              </a:rPr>
              <a:t>売り込み色・業者色が</a:t>
            </a:r>
            <a:r>
              <a:rPr lang="ja-JP" b="1">
                <a:solidFill>
                  <a:schemeClr val="tx1"/>
                </a:solidFill>
                <a:latin typeface="Meiryo UI"/>
                <a:ea typeface="Meiryo UI"/>
              </a:rPr>
              <a:t>強</a:t>
            </a:r>
            <a:r>
              <a:rPr lang="ja-JP">
                <a:latin typeface="Meiryo UI"/>
                <a:ea typeface="Meiryo UI"/>
              </a:rPr>
              <a:t>くなりやすいため避けるべき</a:t>
            </a:r>
            <a:r>
              <a:rPr lang="ja-JP" altLang="en-US" b="1">
                <a:solidFill>
                  <a:schemeClr val="accent2">
                    <a:lumMod val="60000"/>
                    <a:lumOff val="40000"/>
                  </a:schemeClr>
                </a:solidFill>
                <a:latin typeface="Meiryo UI"/>
                <a:ea typeface="Meiryo UI"/>
              </a:rPr>
              <a:t>アカウント</a:t>
            </a:r>
            <a:endParaRPr lang="ja-JP" b="1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4" name="図表 4">
            <a:extLst>
              <a:ext uri="{FF2B5EF4-FFF2-40B4-BE49-F238E27FC236}">
                <a16:creationId xmlns:a16="http://schemas.microsoft.com/office/drawing/2014/main" id="{968D9035-0429-7A60-296D-B063E30FF25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12029373"/>
              </p:ext>
            </p:extLst>
          </p:nvPr>
        </p:nvGraphicFramePr>
        <p:xfrm>
          <a:off x="3868738" y="863600"/>
          <a:ext cx="7315200" cy="29187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8" name="テキスト ボックス 137">
            <a:extLst>
              <a:ext uri="{FF2B5EF4-FFF2-40B4-BE49-F238E27FC236}">
                <a16:creationId xmlns:a16="http://schemas.microsoft.com/office/drawing/2014/main" id="{14E5F9D7-A1BE-491B-C6F8-53A8B2B5EC77}"/>
              </a:ext>
            </a:extLst>
          </p:cNvPr>
          <p:cNvSpPr txBox="1"/>
          <p:nvPr/>
        </p:nvSpPr>
        <p:spPr>
          <a:xfrm>
            <a:off x="3868455" y="4505195"/>
            <a:ext cx="7597034" cy="15696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ja-JP" altLang="en-US" sz="3200">
                <a:ea typeface="ＭＳ ゴシック"/>
              </a:rPr>
              <a:t>当然これらのアカウントもあっていいが、「コンテンツマーケティングの販促用」とはアカウントを分けるべき。</a:t>
            </a:r>
          </a:p>
        </p:txBody>
      </p:sp>
    </p:spTree>
    <p:extLst>
      <p:ext uri="{BB962C8B-B14F-4D97-AF65-F5344CB8AC3E}">
        <p14:creationId xmlns:p14="http://schemas.microsoft.com/office/powerpoint/2010/main" val="8840877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A1D23FB-B7FC-F667-95C8-9FA263063A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b="1">
                <a:solidFill>
                  <a:schemeClr val="tx1"/>
                </a:solidFill>
                <a:latin typeface="Meiryo UI"/>
                <a:ea typeface="Meiryo UI"/>
              </a:rPr>
              <a:t>共感</a:t>
            </a:r>
            <a:r>
              <a:rPr lang="ja-JP">
                <a:latin typeface="Meiryo UI"/>
                <a:ea typeface="Meiryo UI"/>
              </a:rPr>
              <a:t>を感じてもらえる「</a:t>
            </a:r>
            <a:r>
              <a:rPr lang="ja-JP" b="1">
                <a:solidFill>
                  <a:schemeClr val="accent2">
                    <a:lumMod val="60000"/>
                    <a:lumOff val="40000"/>
                  </a:schemeClr>
                </a:solidFill>
                <a:latin typeface="Meiryo UI"/>
                <a:ea typeface="Meiryo UI"/>
              </a:rPr>
              <a:t>ユーザー側</a:t>
            </a:r>
            <a:r>
              <a:rPr lang="ja-JP">
                <a:latin typeface="Meiryo UI"/>
                <a:ea typeface="Meiryo UI"/>
              </a:rPr>
              <a:t>」の立場のアカウント</a:t>
            </a:r>
            <a:r>
              <a:rPr lang="ja-JP" altLang="en-US">
                <a:latin typeface="Meiryo UI"/>
                <a:ea typeface="Meiryo UI"/>
              </a:rPr>
              <a:t>とは</a:t>
            </a:r>
            <a:endParaRPr lang="ja-JP">
              <a:latin typeface="Meiryo UI"/>
              <a:ea typeface="Meiryo UI"/>
            </a:endParaRP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FE103E8-6B9D-A8EF-9B89-37A121547A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57474" y="668682"/>
            <a:ext cx="3474720" cy="807720"/>
          </a:xfrm>
          <a:solidFill>
            <a:schemeClr val="accent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ja-JP" b="0">
                <a:solidFill>
                  <a:srgbClr val="FFFFFF"/>
                </a:solidFill>
              </a:rPr>
              <a:t>マスコットキャラクター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75DA1B2-8C8C-F21D-F945-DBF1E5F269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57474" y="1565594"/>
            <a:ext cx="3474720" cy="4764482"/>
          </a:xfr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sz="1800" b="1">
                <a:latin typeface="Meiryo UI"/>
                <a:ea typeface="Meiryo UI"/>
              </a:rPr>
              <a:t>ターゲットに無条件で好かれるかわいさ</a:t>
            </a:r>
            <a:endParaRPr lang="ja-JP" sz="1800"/>
          </a:p>
          <a:p>
            <a:pPr lvl="1"/>
            <a:r>
              <a:rPr lang="ja-JP">
                <a:latin typeface="Meiryo UI"/>
                <a:ea typeface="Meiryo UI"/>
              </a:rPr>
              <a:t>愛らしい</a:t>
            </a:r>
            <a:endParaRPr lang="en-US" altLang="ja-JP">
              <a:latin typeface="Meiryo UI"/>
              <a:ea typeface="Meiryo UI"/>
            </a:endParaRPr>
          </a:p>
          <a:p>
            <a:pPr lvl="1"/>
            <a:r>
              <a:rPr lang="ja-JP">
                <a:latin typeface="Meiryo UI"/>
                <a:ea typeface="Meiryo UI"/>
              </a:rPr>
              <a:t>初見から好感を持ってもらう</a:t>
            </a:r>
            <a:endParaRPr lang="ja-JP" altLang="en-US" dirty="0"/>
          </a:p>
          <a:p>
            <a:pPr lvl="1"/>
            <a:r>
              <a:rPr lang="ja-JP" altLang="en-US">
                <a:latin typeface="Meiryo UI"/>
                <a:ea typeface="Meiryo UI"/>
              </a:rPr>
              <a:t>フォローされやすい</a:t>
            </a:r>
            <a:br>
              <a:rPr lang="ja-JP" altLang="en-US" dirty="0">
                <a:latin typeface="Meiryo UI"/>
                <a:ea typeface="Meiryo UI"/>
              </a:rPr>
            </a:br>
            <a:endParaRPr lang="ja-JP"/>
          </a:p>
          <a:p>
            <a:r>
              <a:rPr lang="ja-JP" sz="1800" b="1">
                <a:latin typeface="Meiryo UI"/>
                <a:ea typeface="Meiryo UI"/>
              </a:rPr>
              <a:t>公募する（案）</a:t>
            </a:r>
            <a:endParaRPr lang="ja-JP" sz="1800">
              <a:latin typeface="Meiryo UI"/>
              <a:ea typeface="Meiryo UI"/>
            </a:endParaRPr>
          </a:p>
          <a:p>
            <a:pPr lvl="1"/>
            <a:r>
              <a:rPr lang="ja-JP">
                <a:latin typeface="Meiryo UI"/>
                <a:ea typeface="Meiryo UI"/>
              </a:rPr>
              <a:t>デザインを公募</a:t>
            </a:r>
          </a:p>
          <a:p>
            <a:pPr lvl="1"/>
            <a:r>
              <a:rPr lang="ja-JP">
                <a:latin typeface="Meiryo UI"/>
                <a:ea typeface="Meiryo UI"/>
              </a:rPr>
              <a:t>名前を公募</a:t>
            </a:r>
            <a:br>
              <a:rPr lang="ja-JP" dirty="0">
                <a:latin typeface="Meiryo UI"/>
                <a:ea typeface="Meiryo UI"/>
              </a:rPr>
            </a:br>
            <a:endParaRPr lang="ja-JP" dirty="0"/>
          </a:p>
          <a:p>
            <a:r>
              <a:rPr lang="ja-JP" sz="1800" b="1">
                <a:latin typeface="Meiryo UI"/>
                <a:ea typeface="Meiryo UI"/>
              </a:rPr>
              <a:t>自社で外注（案）</a:t>
            </a:r>
            <a:endParaRPr lang="ja-JP" sz="1800"/>
          </a:p>
          <a:p>
            <a:pPr lvl="1"/>
            <a:r>
              <a:rPr lang="ja-JP">
                <a:latin typeface="Meiryo UI"/>
                <a:ea typeface="Meiryo UI"/>
              </a:rPr>
              <a:t>クラウドソーシングでコンペなどで募集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41454C17-CA19-7B6B-BA26-B38D9F3C0E8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808025" y="668682"/>
            <a:ext cx="3474720" cy="813171"/>
          </a:xfrm>
          <a:solidFill>
            <a:schemeClr val="accent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ja-JP" b="0">
                <a:solidFill>
                  <a:srgbClr val="FFFFFF"/>
                </a:solidFill>
              </a:rPr>
              <a:t>スタッフの○○さん</a:t>
            </a:r>
            <a:endParaRPr lang="ja-JP">
              <a:solidFill>
                <a:srgbClr val="FFFFFF"/>
              </a:solidFill>
            </a:endParaRP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06B12D48-D08D-07D7-9607-B7BCAADC68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7808025" y="1565594"/>
            <a:ext cx="3474720" cy="4764482"/>
          </a:xfr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b="1">
                <a:latin typeface="Meiryo UI"/>
                <a:ea typeface="Meiryo UI"/>
              </a:rPr>
              <a:t>スタッフ個人に共感してもらい、好感度を高めていく</a:t>
            </a:r>
          </a:p>
          <a:p>
            <a:pPr marL="502920" lvl="1" indent="0">
              <a:buNone/>
            </a:pPr>
            <a:endParaRPr lang="ja-JP" altLang="en-US" dirty="0"/>
          </a:p>
          <a:p>
            <a:r>
              <a:rPr lang="ja-JP" b="1">
                <a:latin typeface="Meiryo UI"/>
                <a:ea typeface="Meiryo UI"/>
              </a:rPr>
              <a:t>実在しない方がいい</a:t>
            </a:r>
            <a:br>
              <a:rPr lang="ja-JP" altLang="en-US" dirty="0">
                <a:latin typeface="Meiryo UI"/>
                <a:ea typeface="Meiryo UI"/>
              </a:rPr>
            </a:br>
            <a:endParaRPr lang="ja-JP" dirty="0"/>
          </a:p>
          <a:p>
            <a:pPr lvl="1">
              <a:spcAft>
                <a:spcPts val="250"/>
              </a:spcAft>
            </a:pPr>
            <a:r>
              <a:rPr lang="ja-JP" altLang="en-US">
                <a:latin typeface="Meiryo UI"/>
                <a:ea typeface="Meiryo UI"/>
              </a:rPr>
              <a:t>退職しても引き継げるため</a:t>
            </a:r>
          </a:p>
          <a:p>
            <a:pPr lvl="1">
              <a:spcAft>
                <a:spcPts val="0"/>
              </a:spcAft>
            </a:pPr>
            <a:r>
              <a:rPr lang="ja-JP" altLang="en-US"/>
              <a:t>例）ローソンクルーあきこちゃん</a:t>
            </a:r>
            <a:endParaRPr lang="ja-JP"/>
          </a:p>
        </p:txBody>
      </p:sp>
      <p:pic>
        <p:nvPicPr>
          <p:cNvPr id="7" name="図 7" descr="ランプ, 時計 が含まれている画像&#10;&#10;説明は自動で生成されたものです">
            <a:extLst>
              <a:ext uri="{FF2B5EF4-FFF2-40B4-BE49-F238E27FC236}">
                <a16:creationId xmlns:a16="http://schemas.microsoft.com/office/drawing/2014/main" id="{C0F8DB56-28B1-E2F4-A765-8FE54FE57E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1791" y="4031794"/>
            <a:ext cx="2743200" cy="2372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23850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C2F2D44-240D-8ABC-2B9F-9F00C2E597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Meiryo UI"/>
                <a:ea typeface="Meiryo UI"/>
              </a:rPr>
              <a:t>SNS</a:t>
            </a:r>
            <a:r>
              <a:rPr lang="ja-JP" b="1">
                <a:solidFill>
                  <a:schemeClr val="accent2">
                    <a:lumMod val="60000"/>
                    <a:lumOff val="40000"/>
                  </a:schemeClr>
                </a:solidFill>
                <a:latin typeface="Meiryo UI"/>
                <a:ea typeface="Meiryo UI"/>
              </a:rPr>
              <a:t>アカウント</a:t>
            </a:r>
            <a:r>
              <a:rPr lang="ja-JP" b="1">
                <a:solidFill>
                  <a:schemeClr val="tx1"/>
                </a:solidFill>
                <a:latin typeface="Meiryo UI"/>
                <a:ea typeface="Meiryo UI"/>
              </a:rPr>
              <a:t>設</a:t>
            </a:r>
            <a:r>
              <a:rPr lang="ja-JP">
                <a:latin typeface="Meiryo UI"/>
                <a:ea typeface="Meiryo UI"/>
              </a:rPr>
              <a:t>計例</a:t>
            </a:r>
          </a:p>
        </p:txBody>
      </p:sp>
      <p:graphicFrame>
        <p:nvGraphicFramePr>
          <p:cNvPr id="7" name="図表 7">
            <a:extLst>
              <a:ext uri="{FF2B5EF4-FFF2-40B4-BE49-F238E27FC236}">
                <a16:creationId xmlns:a16="http://schemas.microsoft.com/office/drawing/2014/main" id="{49BAD716-D622-9AED-F18B-E84B8AE30CF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7074318"/>
              </p:ext>
            </p:extLst>
          </p:nvPr>
        </p:nvGraphicFramePr>
        <p:xfrm>
          <a:off x="4056628" y="1907435"/>
          <a:ext cx="7482214" cy="40774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67" name="テキスト ボックス 166">
            <a:extLst>
              <a:ext uri="{FF2B5EF4-FFF2-40B4-BE49-F238E27FC236}">
                <a16:creationId xmlns:a16="http://schemas.microsoft.com/office/drawing/2014/main" id="{55885DC5-B9A6-F44A-D9CF-FAD1A66E3C29}"/>
              </a:ext>
            </a:extLst>
          </p:cNvPr>
          <p:cNvSpPr txBox="1"/>
          <p:nvPr/>
        </p:nvSpPr>
        <p:spPr>
          <a:xfrm>
            <a:off x="3868455" y="778702"/>
            <a:ext cx="7617911" cy="95410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ja-JP" altLang="en-US" sz="2800">
                <a:ea typeface="ＭＳ ゴシック"/>
              </a:rPr>
              <a:t>【キャラクター例】</a:t>
            </a:r>
            <a:endParaRPr lang="en-US" altLang="ja-JP" sz="2800">
              <a:ea typeface="ＭＳ ゴシック" panose="020B0609070205080204" pitchFamily="49" charset="-128"/>
            </a:endParaRPr>
          </a:p>
          <a:p>
            <a:r>
              <a:rPr lang="ja-JP" altLang="en-US" sz="2800">
                <a:ea typeface="ＭＳ ゴシック"/>
              </a:rPr>
              <a:t>もふこ＠タオルマニアの猫</a:t>
            </a:r>
            <a:endParaRPr lang="en-US" altLang="ja-JP" sz="2800">
              <a:ea typeface="ＭＳ ゴシック"/>
            </a:endParaRPr>
          </a:p>
        </p:txBody>
      </p:sp>
      <p:pic>
        <p:nvPicPr>
          <p:cNvPr id="168" name="図 168" descr="挿絵 が含まれている画像&#10;&#10;説明は自動で生成されたものです">
            <a:extLst>
              <a:ext uri="{FF2B5EF4-FFF2-40B4-BE49-F238E27FC236}">
                <a16:creationId xmlns:a16="http://schemas.microsoft.com/office/drawing/2014/main" id="{DC619D81-F38A-B0DC-B83A-289E5714FDD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20618" y="4759092"/>
            <a:ext cx="1281831" cy="1442090"/>
          </a:xfrm>
          <a:prstGeom prst="rect">
            <a:avLst/>
          </a:prstGeom>
        </p:spPr>
      </p:pic>
      <p:pic>
        <p:nvPicPr>
          <p:cNvPr id="169" name="図 169" descr="アイコン&#10;&#10;説明は自動で生成されたものです">
            <a:extLst>
              <a:ext uri="{FF2B5EF4-FFF2-40B4-BE49-F238E27FC236}">
                <a16:creationId xmlns:a16="http://schemas.microsoft.com/office/drawing/2014/main" id="{7EAF4EB9-8347-EB06-603E-F7B9173B418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381987" y="4705497"/>
            <a:ext cx="1093941" cy="1559717"/>
          </a:xfrm>
          <a:prstGeom prst="rect">
            <a:avLst/>
          </a:prstGeom>
        </p:spPr>
      </p:pic>
      <p:pic>
        <p:nvPicPr>
          <p:cNvPr id="180" name="図 180" descr="食品 が含まれている画像&#10;&#10;説明は自動で生成されたものです">
            <a:extLst>
              <a:ext uri="{FF2B5EF4-FFF2-40B4-BE49-F238E27FC236}">
                <a16:creationId xmlns:a16="http://schemas.microsoft.com/office/drawing/2014/main" id="{373160CD-C4B6-A03F-EBE2-89FA33B3A2F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432300" y="4545013"/>
            <a:ext cx="1485900" cy="1717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65292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D3E7D4B-FCA0-9FF0-460C-955305852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>
                <a:latin typeface="Meiryo UI"/>
                <a:ea typeface="Meiryo UI"/>
              </a:rPr>
              <a:t>キャラクターを</a:t>
            </a:r>
            <a:r>
              <a:rPr lang="ja-JP" altLang="en-US" b="1">
                <a:solidFill>
                  <a:schemeClr val="tx1"/>
                </a:solidFill>
                <a:latin typeface="Meiryo UI"/>
                <a:ea typeface="Meiryo UI"/>
              </a:rPr>
              <a:t>一貫</a:t>
            </a:r>
            <a:r>
              <a:rPr lang="ja-JP" altLang="en-US">
                <a:latin typeface="Meiryo UI"/>
                <a:ea typeface="Meiryo UI"/>
              </a:rPr>
              <a:t>して</a:t>
            </a:r>
            <a:r>
              <a:rPr lang="ja-JP" altLang="en-US" b="1">
                <a:solidFill>
                  <a:schemeClr val="accent2">
                    <a:lumMod val="60000"/>
                    <a:lumOff val="40000"/>
                  </a:schemeClr>
                </a:solidFill>
                <a:latin typeface="Meiryo UI"/>
                <a:ea typeface="Meiryo UI"/>
              </a:rPr>
              <a:t>ブランディング</a:t>
            </a:r>
            <a:endParaRPr lang="ja-JP" altLang="en-US" b="1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55BB2B1-904E-D557-69FB-3EEAE40F9D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69268" y="864108"/>
            <a:ext cx="7315200" cy="4536440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ja-JP" sz="2800">
                <a:latin typeface="Meiryo UI"/>
                <a:ea typeface="Meiryo UI"/>
              </a:rPr>
              <a:t>この</a:t>
            </a:r>
            <a:r>
              <a:rPr lang="ja-JP" altLang="en-US" sz="2800">
                <a:latin typeface="Meiryo UI"/>
                <a:ea typeface="Meiryo UI"/>
              </a:rPr>
              <a:t>キャラクター</a:t>
            </a:r>
            <a:r>
              <a:rPr lang="ja-JP" sz="2800">
                <a:latin typeface="Meiryo UI"/>
                <a:ea typeface="Meiryo UI"/>
              </a:rPr>
              <a:t>を、オウンドメディア、SNSアカウントなど、すべてのメディアに「</a:t>
            </a:r>
            <a:r>
              <a:rPr lang="ja-JP" altLang="en-US" sz="2800">
                <a:solidFill>
                  <a:srgbClr val="595959"/>
                </a:solidFill>
                <a:latin typeface="Meiryo UI"/>
                <a:ea typeface="Meiryo UI"/>
              </a:rPr>
              <a:t>当社</a:t>
            </a:r>
            <a:r>
              <a:rPr lang="ja-JP" sz="2800" b="1">
                <a:solidFill>
                  <a:srgbClr val="FF0000"/>
                </a:solidFill>
                <a:latin typeface="Meiryo UI"/>
                <a:ea typeface="Meiryo UI"/>
              </a:rPr>
              <a:t>メーカーのシンボル</a:t>
            </a:r>
            <a:r>
              <a:rPr lang="ja-JP" sz="2800">
                <a:latin typeface="Meiryo UI"/>
                <a:ea typeface="Meiryo UI"/>
              </a:rPr>
              <a:t>」として一貫して登場させる。</a:t>
            </a:r>
            <a:endParaRPr lang="ja-JP" sz="2800"/>
          </a:p>
          <a:p>
            <a:pPr>
              <a:lnSpc>
                <a:spcPct val="150000"/>
              </a:lnSpc>
            </a:pPr>
            <a:r>
              <a:rPr lang="ja-JP" altLang="en-US" sz="2800">
                <a:latin typeface="Meiryo UI"/>
                <a:ea typeface="Meiryo UI"/>
              </a:rPr>
              <a:t>まずはキャラクターに愛着を持ってもらい、覚えてもらう。</a:t>
            </a:r>
          </a:p>
          <a:p>
            <a:pPr>
              <a:lnSpc>
                <a:spcPct val="150000"/>
              </a:lnSpc>
            </a:pPr>
            <a:r>
              <a:rPr lang="ja-JP" sz="2800">
                <a:latin typeface="Meiryo UI"/>
                <a:ea typeface="Meiryo UI"/>
              </a:rPr>
              <a:t>すべての発信について、この子に語り部・スポークスマンの役割をもたせ、</a:t>
            </a:r>
            <a:r>
              <a:rPr lang="ja-JP" altLang="en-US" sz="2800">
                <a:latin typeface="Meiryo UI"/>
                <a:ea typeface="Meiryo UI"/>
              </a:rPr>
              <a:t>ファンやユーザー</a:t>
            </a:r>
            <a:r>
              <a:rPr lang="ja-JP" sz="2800">
                <a:latin typeface="Meiryo UI"/>
                <a:ea typeface="Meiryo UI"/>
              </a:rPr>
              <a:t>に愛着を持ってもらいながらブランディングしていく</a:t>
            </a:r>
          </a:p>
        </p:txBody>
      </p:sp>
      <p:pic>
        <p:nvPicPr>
          <p:cNvPr id="5" name="図 179" descr="挿絵 が含まれている画像&#10;&#10;説明は自動で生成されたものです">
            <a:extLst>
              <a:ext uri="{FF2B5EF4-FFF2-40B4-BE49-F238E27FC236}">
                <a16:creationId xmlns:a16="http://schemas.microsoft.com/office/drawing/2014/main" id="{F76ABFF7-09ED-DA12-4D34-567BD9E3B7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93473" y="4925309"/>
            <a:ext cx="1396827" cy="1505618"/>
          </a:xfrm>
          <a:prstGeom prst="rect">
            <a:avLst/>
          </a:prstGeom>
        </p:spPr>
      </p:pic>
      <p:pic>
        <p:nvPicPr>
          <p:cNvPr id="6" name="図 6">
            <a:extLst>
              <a:ext uri="{FF2B5EF4-FFF2-40B4-BE49-F238E27FC236}">
                <a16:creationId xmlns:a16="http://schemas.microsoft.com/office/drawing/2014/main" id="{443E9679-F581-C32D-18B5-4667F4AFCF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21600" y="4830275"/>
            <a:ext cx="1562100" cy="1515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79065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E997B6A-3EA5-937A-9B7F-62BD23B7249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ja-JP" b="1">
                <a:solidFill>
                  <a:schemeClr val="tx1">
                    <a:lumMod val="95000"/>
                    <a:lumOff val="5000"/>
                  </a:schemeClr>
                </a:solidFill>
                <a:latin typeface="Meiryo UI"/>
                <a:ea typeface="Meiryo UI"/>
              </a:rPr>
              <a:t>実</a:t>
            </a:r>
            <a:r>
              <a:rPr lang="ja-JP">
                <a:latin typeface="Meiryo UI"/>
                <a:ea typeface="Meiryo UI"/>
              </a:rPr>
              <a:t>際の</a:t>
            </a:r>
            <a:r>
              <a:rPr lang="ja-JP" b="1">
                <a:solidFill>
                  <a:schemeClr val="accent2">
                    <a:lumMod val="60000"/>
                    <a:lumOff val="40000"/>
                  </a:schemeClr>
                </a:solidFill>
                <a:latin typeface="Meiryo UI"/>
                <a:ea typeface="Meiryo UI"/>
              </a:rPr>
              <a:t>ワ</a:t>
            </a:r>
            <a:r>
              <a:rPr lang="ja-JP">
                <a:latin typeface="Meiryo UI"/>
                <a:ea typeface="Meiryo UI"/>
              </a:rPr>
              <a:t>ークフロー</a:t>
            </a:r>
            <a:endParaRPr lang="ja-JP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BB0598E-3884-AD77-37E6-3236B3226E6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ja-JP" altLang="en-US" b="1">
                <a:solidFill>
                  <a:schemeClr val="accent2">
                    <a:lumMod val="60000"/>
                    <a:lumOff val="40000"/>
                  </a:schemeClr>
                </a:solidFill>
                <a:latin typeface="Meiryo UI"/>
                <a:ea typeface="Meiryo UI"/>
              </a:rPr>
              <a:t>コストと業務範囲</a:t>
            </a:r>
            <a:endParaRPr lang="ja-JP" altLang="en-US" b="1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85735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B47810F-1E1D-4275-FADC-8E8350A157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b="1">
                <a:solidFill>
                  <a:schemeClr val="accent2">
                    <a:lumMod val="60000"/>
                    <a:lumOff val="40000"/>
                  </a:schemeClr>
                </a:solidFill>
                <a:latin typeface="Meiryo UI"/>
                <a:ea typeface="Meiryo UI"/>
              </a:rPr>
              <a:t>オウンド</a:t>
            </a:r>
            <a:r>
              <a:rPr lang="ja-JP">
                <a:latin typeface="Meiryo UI"/>
                <a:ea typeface="Meiryo UI"/>
              </a:rPr>
              <a:t>メディアを</a:t>
            </a:r>
            <a:r>
              <a:rPr lang="ja-JP" b="1">
                <a:solidFill>
                  <a:schemeClr val="tx1"/>
                </a:solidFill>
                <a:latin typeface="Meiryo UI"/>
                <a:ea typeface="Meiryo UI"/>
              </a:rPr>
              <a:t>制</a:t>
            </a:r>
            <a:r>
              <a:rPr lang="ja-JP">
                <a:latin typeface="Meiryo UI"/>
                <a:ea typeface="Meiryo UI"/>
              </a:rPr>
              <a:t>作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7B61375-90D7-775F-D6A9-D403D46BC6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69268" y="724408"/>
            <a:ext cx="7315200" cy="5488940"/>
          </a:xfrm>
        </p:spPr>
        <p:txBody>
          <a:bodyPr>
            <a:normAutofit fontScale="85000" lnSpcReduction="20000"/>
          </a:bodyPr>
          <a:lstStyle/>
          <a:p>
            <a:r>
              <a:rPr lang="en-US" altLang="ja-JP" dirty="0" err="1">
                <a:latin typeface="Meiryo UI"/>
                <a:ea typeface="Meiryo UI"/>
              </a:rPr>
              <a:t>WordPressというソフトで構築が可能。ベースは自社構築</a:t>
            </a:r>
            <a:r>
              <a:rPr lang="en-US" altLang="ja-JP" dirty="0">
                <a:latin typeface="Meiryo UI"/>
                <a:ea typeface="Meiryo UI"/>
              </a:rPr>
              <a:t>。</a:t>
            </a:r>
          </a:p>
          <a:p>
            <a:r>
              <a:rPr lang="en-US" altLang="ja-JP" dirty="0">
                <a:latin typeface="Meiryo UI"/>
                <a:ea typeface="Meiryo UI"/>
              </a:rPr>
              <a:t>ドメイン代・サーバ代が掛かる可能性はある。2,000円弱／年間</a:t>
            </a:r>
          </a:p>
          <a:p>
            <a:r>
              <a:rPr lang="ja-JP"/>
              <a:t>最低限のコンテンツでスモールスタートし、PDCAを回しながら徐々に大きくする</a:t>
            </a:r>
          </a:p>
          <a:p>
            <a:r>
              <a:rPr lang="ja-JP"/>
              <a:t>記事を作る</a:t>
            </a:r>
          </a:p>
          <a:p>
            <a:r>
              <a:rPr lang="ja-JP">
                <a:latin typeface="Meiryo UI"/>
                <a:ea typeface="Meiryo UI"/>
              </a:rPr>
              <a:t>    </a:t>
            </a:r>
            <a:r>
              <a:rPr lang="ja-JP" altLang="en-US">
                <a:latin typeface="Meiryo UI"/>
                <a:ea typeface="Meiryo UI"/>
              </a:rPr>
              <a:t>■</a:t>
            </a:r>
            <a:r>
              <a:rPr lang="ja-JP">
                <a:latin typeface="Meiryo UI"/>
                <a:ea typeface="Meiryo UI"/>
              </a:rPr>
              <a:t>ランキング記事</a:t>
            </a:r>
            <a:r>
              <a:rPr lang="ja-JP" altLang="en-US">
                <a:latin typeface="Meiryo UI"/>
                <a:ea typeface="Meiryo UI"/>
              </a:rPr>
              <a:t>（季節ごとに毎年訴求できる）</a:t>
            </a:r>
            <a:endParaRPr lang="ja-JP">
              <a:latin typeface="Meiryo UI"/>
              <a:ea typeface="Meiryo UI"/>
            </a:endParaRPr>
          </a:p>
          <a:p>
            <a:r>
              <a:rPr lang="ja-JP" dirty="0">
                <a:latin typeface="Meiryo UI"/>
                <a:ea typeface="Meiryo UI"/>
              </a:rPr>
              <a:t> </a:t>
            </a:r>
            <a:r>
              <a:rPr lang="ja-JP" altLang="en-US">
                <a:latin typeface="Meiryo UI"/>
                <a:ea typeface="Meiryo UI"/>
              </a:rPr>
              <a:t>      　</a:t>
            </a:r>
            <a:r>
              <a:rPr lang="ja-JP">
                <a:latin typeface="Meiryo UI"/>
                <a:ea typeface="Meiryo UI"/>
              </a:rPr>
              <a:t> お中元ランキング</a:t>
            </a:r>
          </a:p>
          <a:p>
            <a:r>
              <a:rPr lang="ja-JP" dirty="0">
                <a:latin typeface="Meiryo UI"/>
                <a:ea typeface="Meiryo UI"/>
              </a:rPr>
              <a:t> </a:t>
            </a:r>
            <a:r>
              <a:rPr lang="ja-JP" altLang="en-US">
                <a:latin typeface="Meiryo UI"/>
                <a:ea typeface="Meiryo UI"/>
              </a:rPr>
              <a:t>      　 </a:t>
            </a:r>
            <a:r>
              <a:rPr lang="ja-JP">
                <a:latin typeface="Meiryo UI"/>
                <a:ea typeface="Meiryo UI"/>
              </a:rPr>
              <a:t>母の日ランキング</a:t>
            </a:r>
          </a:p>
          <a:p>
            <a:r>
              <a:rPr lang="ja-JP" dirty="0">
                <a:latin typeface="Meiryo UI"/>
                <a:ea typeface="Meiryo UI"/>
              </a:rPr>
              <a:t> </a:t>
            </a:r>
            <a:r>
              <a:rPr lang="ja-JP" altLang="en-US">
                <a:latin typeface="Meiryo UI"/>
                <a:ea typeface="Meiryo UI"/>
              </a:rPr>
              <a:t>      　</a:t>
            </a:r>
            <a:r>
              <a:rPr lang="ja-JP">
                <a:latin typeface="Meiryo UI"/>
                <a:ea typeface="Meiryo UI"/>
              </a:rPr>
              <a:t> 誕生日プレゼントランキング</a:t>
            </a:r>
          </a:p>
          <a:p>
            <a:r>
              <a:rPr lang="ja-JP" dirty="0">
                <a:latin typeface="Meiryo UI"/>
                <a:ea typeface="Meiryo UI"/>
              </a:rPr>
              <a:t> </a:t>
            </a:r>
            <a:r>
              <a:rPr lang="ja-JP" altLang="en-US">
                <a:latin typeface="Meiryo UI"/>
                <a:ea typeface="Meiryo UI"/>
              </a:rPr>
              <a:t>      　</a:t>
            </a:r>
            <a:r>
              <a:rPr lang="ja-JP">
                <a:latin typeface="Meiryo UI"/>
                <a:ea typeface="Meiryo UI"/>
              </a:rPr>
              <a:t> 他社のタオルも織り交ぜる</a:t>
            </a:r>
          </a:p>
          <a:p>
            <a:r>
              <a:rPr lang="ja-JP">
                <a:latin typeface="Meiryo UI"/>
                <a:ea typeface="Meiryo UI"/>
              </a:rPr>
              <a:t>            ・</a:t>
            </a:r>
            <a:r>
              <a:rPr lang="ja-JP" altLang="en-US">
                <a:latin typeface="Meiryo UI"/>
                <a:ea typeface="Meiryo UI"/>
              </a:rPr>
              <a:t>・・</a:t>
            </a:r>
            <a:r>
              <a:rPr lang="ja-JP">
                <a:latin typeface="Meiryo UI"/>
                <a:ea typeface="Meiryo UI"/>
              </a:rPr>
              <a:t>本当にユーザー目線で作るランキングだから信頼される</a:t>
            </a:r>
          </a:p>
          <a:p>
            <a:r>
              <a:rPr lang="ja-JP" dirty="0">
                <a:latin typeface="Meiryo UI"/>
                <a:ea typeface="Meiryo UI"/>
              </a:rPr>
              <a:t> </a:t>
            </a:r>
            <a:r>
              <a:rPr lang="ja-JP" altLang="en-US">
                <a:latin typeface="Meiryo UI"/>
                <a:ea typeface="Meiryo UI"/>
              </a:rPr>
              <a:t>   ■</a:t>
            </a:r>
            <a:r>
              <a:rPr lang="ja-JP">
                <a:latin typeface="Meiryo UI"/>
                <a:ea typeface="Meiryo UI"/>
              </a:rPr>
              <a:t>ストーリー記事</a:t>
            </a:r>
            <a:r>
              <a:rPr lang="ja-JP" altLang="en-US">
                <a:latin typeface="Meiryo UI"/>
                <a:ea typeface="Meiryo UI"/>
              </a:rPr>
              <a:t>（おいおい追加）</a:t>
            </a:r>
            <a:endParaRPr lang="ja-JP">
              <a:latin typeface="Meiryo UI"/>
              <a:ea typeface="Meiryo UI"/>
            </a:endParaRPr>
          </a:p>
          <a:p>
            <a:r>
              <a:rPr lang="ja-JP"/>
              <a:t>        タオルにまつわる「読んで楽しいストーリー」を作る</a:t>
            </a:r>
          </a:p>
          <a:p>
            <a:r>
              <a:rPr lang="ja-JP"/>
              <a:t>            例えば、「いつも怒っている上司にとあるタオルを贈ったら、次の日から…」</a:t>
            </a:r>
          </a:p>
          <a:p>
            <a:r>
              <a:rPr lang="ja-JP">
                <a:latin typeface="Meiryo UI"/>
                <a:ea typeface="Meiryo UI"/>
              </a:rPr>
              <a:t>            オチは「阪神タイガースのタオルを贈ったらめっちゃ優しくなった」とか。</a:t>
            </a:r>
          </a:p>
          <a:p>
            <a:endParaRPr lang="ja-JP" altLang="en-US" dirty="0">
              <a:latin typeface="Meiryo UI"/>
              <a:ea typeface="Meiryo UI"/>
            </a:endParaRPr>
          </a:p>
          <a:p>
            <a:r>
              <a:rPr lang="ja-JP">
                <a:latin typeface="Meiryo UI"/>
                <a:ea typeface="Meiryo UI"/>
              </a:rPr>
              <a:t>特商法には会社名を入れ、「運営</a:t>
            </a:r>
            <a:r>
              <a:rPr lang="ja-JP" altLang="en-US">
                <a:latin typeface="Meiryo UI"/>
                <a:ea typeface="Meiryo UI"/>
              </a:rPr>
              <a:t>会社</a:t>
            </a:r>
            <a:r>
              <a:rPr lang="ja-JP">
                <a:latin typeface="Meiryo UI"/>
                <a:ea typeface="Meiryo UI"/>
              </a:rPr>
              <a:t>」は隠さなくていい</a:t>
            </a:r>
          </a:p>
        </p:txBody>
      </p:sp>
    </p:spTree>
    <p:extLst>
      <p:ext uri="{BB962C8B-B14F-4D97-AF65-F5344CB8AC3E}">
        <p14:creationId xmlns:p14="http://schemas.microsoft.com/office/powerpoint/2010/main" val="8063163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260B5AC-DA13-4FEA-74C5-4610EF9E58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ja-JP" altLang="en-US">
                <a:latin typeface="Meiryo UI"/>
                <a:ea typeface="Meiryo UI"/>
              </a:rPr>
              <a:t>中小企業が行う</a:t>
            </a:r>
            <a:r>
              <a:rPr lang="ja-JP" b="1">
                <a:solidFill>
                  <a:schemeClr val="accent2">
                    <a:lumMod val="60000"/>
                    <a:lumOff val="40000"/>
                  </a:schemeClr>
                </a:solidFill>
                <a:latin typeface="Meiryo UI"/>
                <a:ea typeface="Meiryo UI"/>
              </a:rPr>
              <a:t>SNS戦略</a:t>
            </a:r>
            <a:r>
              <a:rPr lang="ja-JP">
                <a:latin typeface="Meiryo UI"/>
                <a:ea typeface="Meiryo UI"/>
              </a:rPr>
              <a:t>の</a:t>
            </a:r>
            <a:br>
              <a:rPr lang="ja-JP" altLang="en-US" dirty="0">
                <a:latin typeface="Meiryo UI"/>
                <a:ea typeface="Meiryo UI"/>
              </a:rPr>
            </a:br>
            <a:r>
              <a:rPr lang="ja-JP" b="1">
                <a:solidFill>
                  <a:schemeClr val="tx1"/>
                </a:solidFill>
                <a:latin typeface="Meiryo UI"/>
                <a:ea typeface="Meiryo UI"/>
              </a:rPr>
              <a:t>失敗</a:t>
            </a:r>
            <a:r>
              <a:rPr lang="ja-JP">
                <a:latin typeface="Meiryo UI"/>
                <a:ea typeface="Meiryo UI"/>
              </a:rPr>
              <a:t>パターン</a:t>
            </a:r>
            <a:endParaRPr lang="ja-JP"/>
          </a:p>
        </p:txBody>
      </p:sp>
      <p:graphicFrame>
        <p:nvGraphicFramePr>
          <p:cNvPr id="4" name="図表 4">
            <a:extLst>
              <a:ext uri="{FF2B5EF4-FFF2-40B4-BE49-F238E27FC236}">
                <a16:creationId xmlns:a16="http://schemas.microsoft.com/office/drawing/2014/main" id="{FEF7278B-9FC7-6491-5505-779CCE341C0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24117714"/>
              </p:ext>
            </p:extLst>
          </p:nvPr>
        </p:nvGraphicFramePr>
        <p:xfrm>
          <a:off x="3925888" y="606425"/>
          <a:ext cx="7315200" cy="3816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28" name="テキスト ボックス 427">
            <a:extLst>
              <a:ext uri="{FF2B5EF4-FFF2-40B4-BE49-F238E27FC236}">
                <a16:creationId xmlns:a16="http://schemas.microsoft.com/office/drawing/2014/main" id="{97999440-620A-A820-AC52-20C9A985FE83}"/>
              </a:ext>
            </a:extLst>
          </p:cNvPr>
          <p:cNvSpPr txBox="1"/>
          <p:nvPr/>
        </p:nvSpPr>
        <p:spPr>
          <a:xfrm>
            <a:off x="3781425" y="4533900"/>
            <a:ext cx="7600950" cy="15696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ja-JP" sz="2400">
                <a:ea typeface="+mn-lt"/>
                <a:cs typeface="+mn-lt"/>
              </a:rPr>
              <a:t>「会社名」や「ブランド名」で興味を取れるのは、すでに世の中に</a:t>
            </a:r>
            <a:r>
              <a:rPr lang="ja-JP" altLang="en-US" sz="2400">
                <a:ea typeface="+mn-lt"/>
                <a:cs typeface="+mn-lt"/>
              </a:rPr>
              <a:t>広く</a:t>
            </a:r>
            <a:r>
              <a:rPr lang="ja-JP" sz="2400">
                <a:ea typeface="+mn-lt"/>
                <a:cs typeface="+mn-lt"/>
              </a:rPr>
              <a:t>認知されている</a:t>
            </a:r>
            <a:r>
              <a:rPr lang="ja-JP" altLang="en-US" sz="2400">
                <a:ea typeface="+mn-lt"/>
                <a:cs typeface="+mn-lt"/>
              </a:rPr>
              <a:t>場合</a:t>
            </a:r>
            <a:endParaRPr lang="ja-JP" sz="2400">
              <a:ea typeface="ＭＳ ゴシック" panose="020B0609070205080204" pitchFamily="49" charset="-128"/>
              <a:cs typeface="+mn-lt"/>
            </a:endParaRPr>
          </a:p>
          <a:p>
            <a:endParaRPr lang="ja-JP" altLang="en-US" sz="2400" dirty="0">
              <a:solidFill>
                <a:srgbClr val="000000"/>
              </a:solidFill>
              <a:ea typeface="+mn-lt"/>
              <a:cs typeface="+mn-lt"/>
            </a:endParaRPr>
          </a:p>
          <a:p>
            <a:pPr algn="l"/>
            <a:r>
              <a:rPr lang="ja-JP" sz="2400">
                <a:solidFill>
                  <a:srgbClr val="FF0000"/>
                </a:solidFill>
                <a:ea typeface="+mn-lt"/>
                <a:cs typeface="+mn-lt"/>
              </a:rPr>
              <a:t>「ブランディング」が済んでいる場合にのみ有効</a:t>
            </a:r>
            <a:endParaRPr lang="ja-JP" altLang="en-US" sz="2400">
              <a:solidFill>
                <a:srgbClr val="FF0000"/>
              </a:solidFill>
              <a:ea typeface="ＭＳ 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6114324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A570332-BD6E-B374-3C8C-B72508CC12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b="1">
                <a:solidFill>
                  <a:schemeClr val="accent2">
                    <a:lumMod val="60000"/>
                    <a:lumOff val="40000"/>
                  </a:schemeClr>
                </a:solidFill>
                <a:latin typeface="Meiryo UI"/>
                <a:ea typeface="Meiryo UI"/>
              </a:rPr>
              <a:t>Twitter</a:t>
            </a:r>
            <a:r>
              <a:rPr lang="ja-JP">
                <a:latin typeface="Meiryo UI"/>
                <a:ea typeface="Meiryo UI"/>
              </a:rPr>
              <a:t>アカウントを</a:t>
            </a:r>
            <a:r>
              <a:rPr lang="ja-JP" altLang="en-US" b="1">
                <a:solidFill>
                  <a:schemeClr val="tx1"/>
                </a:solidFill>
                <a:latin typeface="Meiryo UI"/>
                <a:ea typeface="Meiryo UI"/>
              </a:rPr>
              <a:t>制</a:t>
            </a:r>
            <a:r>
              <a:rPr lang="ja-JP">
                <a:latin typeface="Meiryo UI"/>
                <a:ea typeface="Meiryo UI"/>
              </a:rPr>
              <a:t>作</a:t>
            </a:r>
            <a:endParaRPr lang="ja-JP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6A5F2ED-C960-D864-4F13-5B1CC6E4BF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69268" y="673608"/>
            <a:ext cx="7315200" cy="5552440"/>
          </a:xfrm>
        </p:spPr>
        <p:txBody>
          <a:bodyPr>
            <a:normAutofit lnSpcReduction="10000"/>
          </a:bodyPr>
          <a:lstStyle/>
          <a:p>
            <a:r>
              <a:rPr lang="ja-JP">
                <a:latin typeface="Meiryo UI"/>
                <a:ea typeface="Meiryo UI"/>
              </a:rPr>
              <a:t>タオル大好き★</a:t>
            </a:r>
            <a:r>
              <a:rPr lang="ja-JP" altLang="en-US">
                <a:latin typeface="Meiryo UI"/>
                <a:ea typeface="Meiryo UI"/>
              </a:rPr>
              <a:t>もふこ（仮）</a:t>
            </a:r>
            <a:endParaRPr lang="ja-JP" altLang="en-US"/>
          </a:p>
          <a:p>
            <a:r>
              <a:rPr lang="ja-JP">
                <a:latin typeface="Meiryo UI"/>
                <a:ea typeface="Meiryo UI"/>
              </a:rPr>
              <a:t>    </a:t>
            </a:r>
            <a:r>
              <a:rPr lang="ja-JP" altLang="en-US">
                <a:latin typeface="Meiryo UI"/>
                <a:ea typeface="Meiryo UI"/>
              </a:rPr>
              <a:t>■</a:t>
            </a:r>
            <a:r>
              <a:rPr lang="ja-JP">
                <a:latin typeface="Meiryo UI"/>
                <a:ea typeface="Meiryo UI"/>
              </a:rPr>
              <a:t>オウンドメディアの記事をツイートしていく</a:t>
            </a:r>
          </a:p>
          <a:p>
            <a:r>
              <a:rPr lang="ja-JP">
                <a:latin typeface="Meiryo UI"/>
                <a:ea typeface="Meiryo UI"/>
              </a:rPr>
              <a:t>    </a:t>
            </a:r>
            <a:r>
              <a:rPr lang="ja-JP" altLang="en-US">
                <a:latin typeface="Meiryo UI"/>
                <a:ea typeface="Meiryo UI"/>
              </a:rPr>
              <a:t>■</a:t>
            </a:r>
            <a:r>
              <a:rPr lang="ja-JP">
                <a:latin typeface="Meiryo UI"/>
                <a:ea typeface="Meiryo UI"/>
              </a:rPr>
              <a:t>ツイート単体でもタオルを訴求</a:t>
            </a:r>
          </a:p>
          <a:p>
            <a:r>
              <a:rPr lang="ja-JP"/>
              <a:t>        タオルの豆知識</a:t>
            </a:r>
          </a:p>
          <a:p>
            <a:r>
              <a:rPr lang="ja-JP"/>
              <a:t>        タオルのあるある</a:t>
            </a:r>
          </a:p>
          <a:p>
            <a:r>
              <a:rPr lang="ja-JP"/>
              <a:t>        タオルの写真</a:t>
            </a:r>
          </a:p>
          <a:p>
            <a:r>
              <a:rPr lang="ja-JP">
                <a:latin typeface="Meiryo UI"/>
                <a:ea typeface="Meiryo UI"/>
              </a:rPr>
              <a:t>        タオル以外の</a:t>
            </a:r>
            <a:r>
              <a:rPr lang="ja-JP" altLang="en-US">
                <a:latin typeface="Meiryo UI"/>
                <a:ea typeface="Meiryo UI"/>
              </a:rPr>
              <a:t>ツイートも</a:t>
            </a:r>
            <a:endParaRPr lang="ja-JP">
              <a:latin typeface="Meiryo UI"/>
              <a:ea typeface="Meiryo UI"/>
            </a:endParaRPr>
          </a:p>
          <a:p>
            <a:pPr marL="502920" lvl="1" indent="0">
              <a:spcAft>
                <a:spcPts val="0"/>
              </a:spcAft>
              <a:buNone/>
            </a:pPr>
            <a:br>
              <a:rPr lang="ja-JP" altLang="en-US" dirty="0">
                <a:latin typeface="Meiryo UI"/>
                <a:ea typeface="Meiryo UI"/>
              </a:rPr>
            </a:br>
            <a:r>
              <a:rPr lang="ja-JP" altLang="en-US">
                <a:latin typeface="Meiryo UI"/>
                <a:ea typeface="Meiryo UI"/>
              </a:rPr>
              <a:t>■タオル好きを全面アピールしながら、見込み客をフォローしまくる</a:t>
            </a:r>
            <a:endParaRPr lang="ja-JP" dirty="0">
              <a:latin typeface="Meiryo UI"/>
              <a:ea typeface="Meiryo UI"/>
            </a:endParaRPr>
          </a:p>
          <a:p>
            <a:pPr marL="0" indent="0">
              <a:spcAft>
                <a:spcPts val="0"/>
              </a:spcAft>
              <a:buNone/>
            </a:pPr>
            <a:br>
              <a:rPr lang="ja-JP" altLang="en-US" dirty="0">
                <a:latin typeface="Meiryo UI"/>
                <a:ea typeface="Meiryo UI"/>
              </a:rPr>
            </a:br>
            <a:r>
              <a:rPr lang="ja-JP" altLang="en-US">
                <a:latin typeface="Meiryo UI"/>
                <a:ea typeface="Meiryo UI"/>
              </a:rPr>
              <a:t>●とにかく「タオルが好きなことが伝わる一般アカウント」としてブランディング。売り込み色を出さない。</a:t>
            </a:r>
            <a:endParaRPr lang="ja-JP"/>
          </a:p>
          <a:p>
            <a:r>
              <a:rPr lang="ja-JP">
                <a:latin typeface="Meiryo UI"/>
                <a:ea typeface="Meiryo UI"/>
              </a:rPr>
              <a:t>    オウンドメディアの運営情報を見て、初めて「</a:t>
            </a:r>
            <a:r>
              <a:rPr lang="ja-JP" altLang="en-US">
                <a:latin typeface="Meiryo UI"/>
                <a:ea typeface="Meiryo UI"/>
              </a:rPr>
              <a:t>当社</a:t>
            </a:r>
            <a:r>
              <a:rPr lang="ja-JP">
                <a:latin typeface="Meiryo UI"/>
                <a:ea typeface="Meiryo UI"/>
              </a:rPr>
              <a:t>のキャラ」というのがわかる程度でいい</a:t>
            </a:r>
          </a:p>
          <a:p>
            <a:pPr marL="0" indent="0">
              <a:buNone/>
            </a:pPr>
            <a:r>
              <a:rPr lang="ja-JP" altLang="en-US">
                <a:latin typeface="Meiryo UI"/>
                <a:ea typeface="Meiryo UI"/>
              </a:rPr>
              <a:t>●</a:t>
            </a:r>
            <a:r>
              <a:rPr lang="ja-JP">
                <a:latin typeface="Meiryo UI"/>
                <a:ea typeface="Meiryo UI"/>
              </a:rPr>
              <a:t>嫌われず、愛されること</a:t>
            </a:r>
            <a:endParaRPr lang="ja-JP"/>
          </a:p>
        </p:txBody>
      </p:sp>
    </p:spTree>
    <p:extLst>
      <p:ext uri="{BB962C8B-B14F-4D97-AF65-F5344CB8AC3E}">
        <p14:creationId xmlns:p14="http://schemas.microsoft.com/office/powerpoint/2010/main" val="2704770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B810A3-5B15-E2E8-E7D9-24277F105F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b="1">
                <a:solidFill>
                  <a:schemeClr val="tx1">
                    <a:lumMod val="95000"/>
                    <a:lumOff val="5000"/>
                  </a:schemeClr>
                </a:solidFill>
                <a:latin typeface="Meiryo UI"/>
                <a:ea typeface="Meiryo UI"/>
              </a:rPr>
              <a:t>フォロワー</a:t>
            </a:r>
            <a:r>
              <a:rPr lang="ja-JP" altLang="en-US">
                <a:latin typeface="Meiryo UI"/>
                <a:ea typeface="Meiryo UI"/>
              </a:rPr>
              <a:t>をいかに</a:t>
            </a:r>
            <a:r>
              <a:rPr lang="ja-JP" altLang="en-US" b="1">
                <a:solidFill>
                  <a:schemeClr val="accent2">
                    <a:lumMod val="60000"/>
                    <a:lumOff val="40000"/>
                  </a:schemeClr>
                </a:solidFill>
                <a:latin typeface="Meiryo UI"/>
                <a:ea typeface="Meiryo UI"/>
              </a:rPr>
              <a:t>増</a:t>
            </a:r>
            <a:r>
              <a:rPr lang="ja-JP" altLang="en-US">
                <a:latin typeface="Meiryo UI"/>
                <a:ea typeface="Meiryo UI"/>
              </a:rPr>
              <a:t>やしていいくか</a:t>
            </a:r>
            <a:endParaRPr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9E80546-39B4-6C83-F7F4-CF70AEF6E1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ja-JP" altLang="en-US">
                <a:latin typeface="Meiryo UI"/>
                <a:ea typeface="Meiryo UI"/>
              </a:rPr>
              <a:t>■プレゼントキャンペーンをします。</a:t>
            </a:r>
            <a:endParaRPr lang="ja-JP" altLang="en-US"/>
          </a:p>
          <a:p>
            <a:r>
              <a:rPr lang="ja-JP" altLang="en-US">
                <a:latin typeface="Meiryo UI"/>
                <a:ea typeface="Meiryo UI"/>
              </a:rPr>
              <a:t>例）「訳ありタオルプレゼントキャンペーン」</a:t>
            </a:r>
            <a:endParaRPr lang="ja-JP" altLang="en-US" dirty="0"/>
          </a:p>
          <a:p>
            <a:r>
              <a:rPr lang="ja-JP" altLang="en-US">
                <a:latin typeface="Meiryo UI"/>
                <a:ea typeface="Meiryo UI"/>
              </a:rPr>
              <a:t>このツイートをRT（リツイート）してくれた方に、毎週抽選で●名に当社のタオルをプレゼントします。</a:t>
            </a:r>
            <a:endParaRPr lang="ja-JP" altLang="en-US" dirty="0"/>
          </a:p>
          <a:p>
            <a:r>
              <a:rPr lang="ja-JP" altLang="en-US">
                <a:latin typeface="Meiryo UI"/>
                <a:ea typeface="Meiryo UI"/>
              </a:rPr>
              <a:t>当然ハンカチとかの小さいアイテムでもOK。</a:t>
            </a:r>
            <a:r>
              <a:rPr lang="ja-JP" altLang="en-US" b="1">
                <a:solidFill>
                  <a:srgbClr val="FF0000"/>
                </a:solidFill>
                <a:latin typeface="Meiryo UI"/>
                <a:ea typeface="Meiryo UI"/>
              </a:rPr>
              <a:t>コストがかからず、喜んでもらえるものを</a:t>
            </a:r>
            <a:endParaRPr lang="ja-JP" altLang="en-US" b="1" dirty="0">
              <a:solidFill>
                <a:srgbClr val="FF0000"/>
              </a:solidFill>
            </a:endParaRPr>
          </a:p>
          <a:p>
            <a:endParaRPr lang="ja-JP" altLang="en-US" b="1" dirty="0">
              <a:solidFill>
                <a:srgbClr val="FF0000"/>
              </a:solidFill>
            </a:endParaRPr>
          </a:p>
          <a:p>
            <a:r>
              <a:rPr lang="ja-JP" altLang="en-US">
                <a:latin typeface="Meiryo UI"/>
                <a:ea typeface="Meiryo UI"/>
              </a:rPr>
              <a:t>プレゼントしたタオルが当たった人にも「写真つきでRT」してもらうことで、更に拡散が可能。（そのRTを当社でさらに拡散する）</a:t>
            </a:r>
            <a:endParaRPr lang="ja-JP" altLang="en-US"/>
          </a:p>
          <a:p>
            <a:endParaRPr lang="ja-JP" altLang="en-US" dirty="0"/>
          </a:p>
          <a:p>
            <a:r>
              <a:rPr lang="ja-JP" altLang="en-US">
                <a:latin typeface="Meiryo UI"/>
                <a:ea typeface="Meiryo UI"/>
              </a:rPr>
              <a:t>季節やイベントごとにキャンペーンを行う。</a:t>
            </a:r>
            <a:br>
              <a:rPr lang="ja-JP" altLang="en-US" dirty="0">
                <a:latin typeface="Meiryo UI"/>
                <a:ea typeface="Meiryo UI"/>
              </a:rPr>
            </a:br>
            <a:endParaRPr lang="ja-JP" altLang="en-US" dirty="0"/>
          </a:p>
          <a:p>
            <a:r>
              <a:rPr lang="ja-JP" altLang="en-US">
                <a:latin typeface="Meiryo UI"/>
                <a:ea typeface="Meiryo UI"/>
              </a:rPr>
              <a:t>コンビニのコーヒーやスイーツをプレゼントする「Twitter無料キャンペーン」などと同様。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188185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59785E4-8FC7-1FFE-38F6-86803FB890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>
                <a:latin typeface="Meiryo UI"/>
                <a:ea typeface="Meiryo UI"/>
              </a:rPr>
              <a:t>プロモーションツイート例</a:t>
            </a:r>
            <a:endParaRPr lang="ja-JP" altLang="en-US"/>
          </a:p>
        </p:txBody>
      </p:sp>
      <p:pic>
        <p:nvPicPr>
          <p:cNvPr id="4" name="図 4" descr="テキスト&#10;&#10;説明は自動で生成されたものです">
            <a:extLst>
              <a:ext uri="{FF2B5EF4-FFF2-40B4-BE49-F238E27FC236}">
                <a16:creationId xmlns:a16="http://schemas.microsoft.com/office/drawing/2014/main" id="{6BFD1A6C-95AF-6ADB-125A-A90CB34FA9B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77921" y="864108"/>
            <a:ext cx="4710853" cy="5371160"/>
          </a:xfrm>
        </p:spPr>
      </p:pic>
      <p:pic>
        <p:nvPicPr>
          <p:cNvPr id="5" name="図 5">
            <a:extLst>
              <a:ext uri="{FF2B5EF4-FFF2-40B4-BE49-F238E27FC236}">
                <a16:creationId xmlns:a16="http://schemas.microsoft.com/office/drawing/2014/main" id="{B27188B0-9498-CF1F-96BA-D0D6DD38BE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41086" y="3939176"/>
            <a:ext cx="3640897" cy="2278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5371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14A6D71-62D4-A36A-5B15-38AB03F0FE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ja-JP" b="1">
                <a:solidFill>
                  <a:schemeClr val="tx1">
                    <a:lumMod val="75000"/>
                    <a:lumOff val="25000"/>
                  </a:schemeClr>
                </a:solidFill>
                <a:latin typeface="Meiryo UI"/>
                <a:ea typeface="Meiryo UI"/>
              </a:rPr>
              <a:t>DtoC</a:t>
            </a:r>
            <a:r>
              <a:rPr lang="ja-JP">
                <a:latin typeface="Meiryo UI"/>
                <a:ea typeface="Meiryo UI"/>
              </a:rPr>
              <a:t>販促は、中長期戦略として、</a:t>
            </a:r>
            <a:r>
              <a:rPr lang="ja-JP" b="1">
                <a:solidFill>
                  <a:schemeClr val="accent2">
                    <a:lumMod val="60000"/>
                    <a:lumOff val="40000"/>
                  </a:schemeClr>
                </a:solidFill>
                <a:latin typeface="Meiryo UI"/>
                <a:ea typeface="Meiryo UI"/>
              </a:rPr>
              <a:t>コンテンツマーケティング</a:t>
            </a:r>
            <a:r>
              <a:rPr lang="ja-JP">
                <a:latin typeface="Meiryo UI"/>
                <a:ea typeface="Meiryo UI"/>
              </a:rPr>
              <a:t>を行っていくべき</a:t>
            </a:r>
            <a:endParaRPr lang="ja-JP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56E5077-0045-70C2-FDCD-8139F5194C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>
                <a:latin typeface="Meiryo UI"/>
                <a:ea typeface="Meiryo UI"/>
              </a:rPr>
              <a:t>”DtoC”とは</a:t>
            </a:r>
            <a:endParaRPr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DD286C9-2708-495F-C8B6-DD9B8237AC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solidFill>
            <a:schemeClr val="bg1">
              <a:lumMod val="95000"/>
            </a:schemeClr>
          </a:solidFill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ja-JP">
                <a:latin typeface="Meiryo UI"/>
                <a:ea typeface="Meiryo UI"/>
              </a:rPr>
              <a:t>Direct-to-Consumerの略で、自ら企画、製造した商品をどこの店舗も介すこと</a:t>
            </a:r>
            <a:r>
              <a:rPr lang="ja-JP" b="1">
                <a:latin typeface="Meiryo UI"/>
                <a:ea typeface="Meiryo UI"/>
              </a:rPr>
              <a:t>なく自社のECサイトで直接顧客へ販売</a:t>
            </a:r>
            <a:r>
              <a:rPr lang="ja-JP">
                <a:latin typeface="Meiryo UI"/>
                <a:ea typeface="Meiryo UI"/>
              </a:rPr>
              <a:t>するビジネスモデル</a:t>
            </a:r>
            <a:r>
              <a:rPr lang="ja-JP" altLang="en-US">
                <a:latin typeface="Meiryo UI"/>
                <a:ea typeface="Meiryo UI"/>
              </a:rPr>
              <a:t> </a:t>
            </a:r>
            <a:endParaRPr lang="ja-JP" altLang="en-US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E5BA6CF-BEDE-4283-6DA6-9318193646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ja-JP">
                <a:latin typeface="Meiryo UI"/>
                <a:ea typeface="Meiryo UI"/>
              </a:rPr>
              <a:t>コンテンツマーケティングとは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A92C781A-48FD-8478-9F6E-D0394475899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solidFill>
            <a:schemeClr val="bg1">
              <a:lumMod val="95000"/>
            </a:schemeClr>
          </a:solidFill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ja-JP">
                <a:latin typeface="Meiryo UI"/>
                <a:ea typeface="Meiryo UI"/>
              </a:rPr>
              <a:t>Twitterは140文字＋最大4枚の画像でしか配信できず、伝えられる情報に限りがある。</a:t>
            </a:r>
            <a:br>
              <a:rPr lang="ja-JP" altLang="en-US" dirty="0">
                <a:latin typeface="Meiryo UI"/>
                <a:ea typeface="Meiryo UI"/>
              </a:rPr>
            </a:br>
            <a:endParaRPr lang="ja-JP" altLang="en-US">
              <a:latin typeface="Meiryo UI"/>
              <a:ea typeface="Meiryo UI"/>
            </a:endParaRPr>
          </a:p>
          <a:p>
            <a:pPr>
              <a:lnSpc>
                <a:spcPct val="150000"/>
              </a:lnSpc>
            </a:pPr>
            <a:r>
              <a:rPr lang="ja-JP">
                <a:latin typeface="Meiryo UI"/>
                <a:ea typeface="Meiryo UI"/>
              </a:rPr>
              <a:t>Twitterで認知を取ったら、WEBサイトの記事に誘導し、文字数制限にとらわれず</a:t>
            </a:r>
            <a:r>
              <a:rPr lang="ja-JP" b="1">
                <a:solidFill>
                  <a:schemeClr val="tx1">
                    <a:lumMod val="75000"/>
                    <a:lumOff val="25000"/>
                  </a:schemeClr>
                </a:solidFill>
                <a:latin typeface="Meiryo UI"/>
                <a:ea typeface="Meiryo UI"/>
              </a:rPr>
              <a:t>に「タオルを欲しくなる情報」をエンドユーザーに届けていく</a:t>
            </a:r>
            <a:r>
              <a:rPr lang="ja-JP">
                <a:latin typeface="Meiryo UI"/>
                <a:ea typeface="Meiryo UI"/>
              </a:rPr>
              <a:t>マーケティング戦略。</a:t>
            </a:r>
            <a:r>
              <a:rPr lang="ja-JP" altLang="en-US">
                <a:latin typeface="Meiryo UI"/>
                <a:ea typeface="Meiryo UI"/>
              </a:rPr>
              <a:t> </a:t>
            </a:r>
            <a:endParaRPr lang="ja-JP"/>
          </a:p>
        </p:txBody>
      </p:sp>
    </p:spTree>
    <p:extLst>
      <p:ext uri="{BB962C8B-B14F-4D97-AF65-F5344CB8AC3E}">
        <p14:creationId xmlns:p14="http://schemas.microsoft.com/office/powerpoint/2010/main" val="36619767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01EA6FE-3799-F40B-D6B7-F43FF6A1F9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b="1">
                <a:solidFill>
                  <a:schemeClr val="tx1"/>
                </a:solidFill>
                <a:latin typeface="Meiryo UI"/>
                <a:ea typeface="Meiryo UI"/>
              </a:rPr>
              <a:t>商品</a:t>
            </a:r>
            <a:r>
              <a:rPr lang="ja-JP" altLang="en-US">
                <a:latin typeface="Meiryo UI"/>
                <a:ea typeface="Meiryo UI"/>
              </a:rPr>
              <a:t>を</a:t>
            </a:r>
            <a:r>
              <a:rPr lang="ja-JP" altLang="en-US" b="1">
                <a:solidFill>
                  <a:schemeClr val="accent2">
                    <a:lumMod val="60000"/>
                    <a:lumOff val="40000"/>
                  </a:schemeClr>
                </a:solidFill>
                <a:latin typeface="Meiryo UI"/>
                <a:ea typeface="Meiryo UI"/>
              </a:rPr>
              <a:t>売る</a:t>
            </a:r>
            <a:r>
              <a:rPr lang="ja-JP" altLang="en-US">
                <a:latin typeface="Meiryo UI"/>
                <a:ea typeface="Meiryo UI"/>
              </a:rPr>
              <a:t>ための流れ</a:t>
            </a:r>
            <a:endParaRPr kumimoji="1" lang="ja-JP" altLang="en-US"/>
          </a:p>
        </p:txBody>
      </p:sp>
      <p:graphicFrame>
        <p:nvGraphicFramePr>
          <p:cNvPr id="7" name="図表 7">
            <a:extLst>
              <a:ext uri="{FF2B5EF4-FFF2-40B4-BE49-F238E27FC236}">
                <a16:creationId xmlns:a16="http://schemas.microsoft.com/office/drawing/2014/main" id="{D4B2FC32-1715-1FC0-1DE6-FF929708F99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23073002"/>
              </p:ext>
            </p:extLst>
          </p:nvPr>
        </p:nvGraphicFramePr>
        <p:xfrm>
          <a:off x="3868738" y="863600"/>
          <a:ext cx="7638789" cy="55701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643659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1C7E135-9FEA-88B5-6F72-B964CA0111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>
                <a:latin typeface="Meiryo UI"/>
                <a:ea typeface="Meiryo UI"/>
              </a:rPr>
              <a:t>今回の</a:t>
            </a:r>
            <a:r>
              <a:rPr lang="ja-JP" altLang="en-US" b="1">
                <a:solidFill>
                  <a:schemeClr val="accent2">
                    <a:lumMod val="60000"/>
                    <a:lumOff val="40000"/>
                  </a:schemeClr>
                </a:solidFill>
                <a:latin typeface="Meiryo UI"/>
                <a:ea typeface="Meiryo UI"/>
              </a:rPr>
              <a:t>施策</a:t>
            </a:r>
            <a:r>
              <a:rPr lang="ja-JP" altLang="en-US">
                <a:latin typeface="Meiryo UI"/>
                <a:ea typeface="Meiryo UI"/>
              </a:rPr>
              <a:t>の販売</a:t>
            </a:r>
            <a:r>
              <a:rPr lang="ja-JP" altLang="en-US" b="1">
                <a:solidFill>
                  <a:schemeClr val="tx1"/>
                </a:solidFill>
                <a:latin typeface="Meiryo UI"/>
                <a:ea typeface="Meiryo UI"/>
              </a:rPr>
              <a:t>動線</a:t>
            </a:r>
            <a:endParaRPr lang="ja-JP" altLang="en-US" b="1">
              <a:solidFill>
                <a:schemeClr val="tx1"/>
              </a:solidFill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2D1DADC-3818-B168-D42D-705FF8FA12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69268" y="3776409"/>
            <a:ext cx="7597035" cy="2208339"/>
          </a:xfrm>
        </p:spPr>
        <p:txBody>
          <a:bodyPr>
            <a:normAutofit/>
          </a:bodyPr>
          <a:lstStyle/>
          <a:p>
            <a:r>
              <a:rPr lang="ja-JP" altLang="en-US">
                <a:latin typeface="Meiryo UI"/>
                <a:ea typeface="Meiryo UI"/>
              </a:rPr>
              <a:t> 例えば</a:t>
            </a:r>
            <a:r>
              <a:rPr lang="en-US" altLang="ja-JP" dirty="0">
                <a:latin typeface="Meiryo UI"/>
                <a:ea typeface="Meiryo UI"/>
              </a:rPr>
              <a:t>…</a:t>
            </a:r>
            <a:r>
              <a:rPr lang="ja-JP" altLang="en-US">
                <a:latin typeface="Meiryo UI"/>
                <a:ea typeface="Meiryo UI"/>
              </a:rPr>
              <a:t>「</a:t>
            </a:r>
            <a:r>
              <a:rPr lang="ja-JP" altLang="en-US" b="1">
                <a:latin typeface="Meiryo UI"/>
                <a:ea typeface="Meiryo UI"/>
              </a:rPr>
              <a:t>お世話になった上司へのお中元選びにおすすめのギフト</a:t>
            </a:r>
            <a:r>
              <a:rPr lang="ja-JP" altLang="en-US">
                <a:latin typeface="Meiryo UI"/>
                <a:ea typeface="Meiryo UI"/>
              </a:rPr>
              <a:t>」という記事を作り、その中で「タオルはいかがですか」と伝える</a:t>
            </a:r>
            <a:endParaRPr lang="ja-JP" altLang="en-US"/>
          </a:p>
          <a:p>
            <a:endParaRPr lang="ja-JP" altLang="en-US" dirty="0">
              <a:latin typeface="Meiryo UI"/>
              <a:ea typeface="Meiryo UI"/>
            </a:endParaRPr>
          </a:p>
          <a:p>
            <a:endParaRPr lang="ja-JP" altLang="en-US" dirty="0">
              <a:latin typeface="Meiryo UI"/>
              <a:ea typeface="Meiryo UI"/>
            </a:endParaRPr>
          </a:p>
          <a:p>
            <a:r>
              <a:rPr lang="ja-JP" altLang="en-US">
                <a:latin typeface="Meiryo UI"/>
                <a:ea typeface="Meiryo UI"/>
              </a:rPr>
              <a:t> 『タオルか・・</a:t>
            </a:r>
            <a:r>
              <a:rPr lang="ja-JP">
                <a:latin typeface="Meiryo UI"/>
                <a:ea typeface="Meiryo UI"/>
              </a:rPr>
              <a:t>・</a:t>
            </a:r>
            <a:r>
              <a:rPr lang="ja-JP" altLang="en-US">
                <a:latin typeface="Meiryo UI"/>
                <a:ea typeface="Meiryo UI"/>
              </a:rPr>
              <a:t>いいかも』と思い、</a:t>
            </a:r>
            <a:r>
              <a:rPr lang="ja-JP" altLang="en-US" b="1">
                <a:solidFill>
                  <a:srgbClr val="FF0000"/>
                </a:solidFill>
                <a:latin typeface="Meiryo UI"/>
                <a:ea typeface="Meiryo UI"/>
              </a:rPr>
              <a:t>おすすめされた</a:t>
            </a:r>
            <a:r>
              <a:rPr lang="ja-JP" b="1">
                <a:solidFill>
                  <a:srgbClr val="FF0000"/>
                </a:solidFill>
                <a:latin typeface="Meiryo UI"/>
                <a:ea typeface="Meiryo UI"/>
              </a:rPr>
              <a:t>タ</a:t>
            </a:r>
            <a:r>
              <a:rPr lang="ja-JP" altLang="en-US" b="1">
                <a:solidFill>
                  <a:srgbClr val="FF0000"/>
                </a:solidFill>
                <a:latin typeface="Meiryo UI"/>
                <a:ea typeface="Meiryo UI"/>
              </a:rPr>
              <a:t>オルを購入</a:t>
            </a:r>
            <a:r>
              <a:rPr lang="ja-JP" altLang="en-US">
                <a:latin typeface="Meiryo UI"/>
                <a:ea typeface="Meiryo UI"/>
              </a:rPr>
              <a:t>する</a:t>
            </a:r>
            <a:endParaRPr lang="ja-JP"/>
          </a:p>
        </p:txBody>
      </p:sp>
      <p:sp>
        <p:nvSpPr>
          <p:cNvPr id="6" name="矢印: 下 5">
            <a:extLst>
              <a:ext uri="{FF2B5EF4-FFF2-40B4-BE49-F238E27FC236}">
                <a16:creationId xmlns:a16="http://schemas.microsoft.com/office/drawing/2014/main" id="{7DF397CC-3172-9E5F-DF43-7ECC345B811B}"/>
              </a:ext>
            </a:extLst>
          </p:cNvPr>
          <p:cNvSpPr/>
          <p:nvPr/>
        </p:nvSpPr>
        <p:spPr>
          <a:xfrm>
            <a:off x="7367244" y="4745630"/>
            <a:ext cx="803753" cy="51147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47336BC-73FC-9FC6-7C66-DF49B1CA0322}"/>
              </a:ext>
            </a:extLst>
          </p:cNvPr>
          <p:cNvSpPr txBox="1"/>
          <p:nvPr/>
        </p:nvSpPr>
        <p:spPr>
          <a:xfrm>
            <a:off x="3795387" y="799579"/>
            <a:ext cx="7795362" cy="2400722"/>
          </a:xfrm>
          <a:prstGeom prst="rect">
            <a:avLst/>
          </a:prstGeom>
          <a:ln w="28575">
            <a:prstDash val="sys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ja-JP" altLang="en-US" sz="2400">
                <a:latin typeface="Meiryo UI"/>
                <a:ea typeface="Meiryo UI"/>
              </a:rPr>
              <a:t>現在</a:t>
            </a:r>
            <a:r>
              <a:rPr lang="ja-JP" sz="2400">
                <a:latin typeface="Meiryo UI"/>
                <a:ea typeface="Meiryo UI"/>
              </a:rPr>
              <a:t>の当社の</a:t>
            </a:r>
            <a:r>
              <a:rPr lang="en-US" altLang="ja-JP" sz="2400" dirty="0">
                <a:latin typeface="Meiryo UI"/>
                <a:ea typeface="+mn-lt"/>
              </a:rPr>
              <a:t>EC</a:t>
            </a:r>
            <a:r>
              <a:rPr lang="ja-JP" sz="2400">
                <a:latin typeface="Meiryo UI"/>
                <a:ea typeface="Meiryo UI"/>
              </a:rPr>
              <a:t>は「</a:t>
            </a:r>
            <a:r>
              <a:rPr lang="ja-JP" sz="2400" b="1">
                <a:solidFill>
                  <a:srgbClr val="595959"/>
                </a:solidFill>
                <a:latin typeface="Meiryo UI"/>
                <a:ea typeface="Meiryo UI"/>
              </a:rPr>
              <a:t>集客→販売</a:t>
            </a:r>
            <a:r>
              <a:rPr lang="ja-JP" sz="2400">
                <a:latin typeface="Meiryo UI"/>
                <a:ea typeface="Meiryo UI"/>
              </a:rPr>
              <a:t>」で、</a:t>
            </a:r>
            <a:r>
              <a:rPr lang="ja-JP" sz="2400" b="1">
                <a:solidFill>
                  <a:srgbClr val="FF0000"/>
                </a:solidFill>
                <a:latin typeface="Meiryo UI"/>
                <a:ea typeface="Meiryo UI"/>
              </a:rPr>
              <a:t>「教育」を担う機能がない</a:t>
            </a:r>
            <a:r>
              <a:rPr lang="ja-JP" altLang="en-US" sz="2400" b="1">
                <a:solidFill>
                  <a:srgbClr val="FF0000"/>
                </a:solidFill>
                <a:latin typeface="Meiryo UI"/>
                <a:ea typeface="Meiryo UI"/>
              </a:rPr>
              <a:t>。</a:t>
            </a:r>
            <a:endParaRPr lang="en-US" altLang="ja-JP" sz="2400">
              <a:ea typeface="+mn-lt"/>
              <a:cs typeface="+mn-lt"/>
            </a:endParaRP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ja-JP" sz="2400">
                <a:latin typeface="Meiryo UI"/>
                <a:ea typeface="Meiryo UI"/>
              </a:rPr>
              <a:t>つまり</a:t>
            </a:r>
            <a:r>
              <a:rPr lang="ja-JP" altLang="en-US" sz="2400">
                <a:latin typeface="Meiryo UI"/>
                <a:ea typeface="Meiryo UI"/>
              </a:rPr>
              <a:t>、</a:t>
            </a:r>
            <a:r>
              <a:rPr lang="ja-JP" sz="2400">
                <a:latin typeface="Meiryo UI"/>
                <a:ea typeface="Meiryo UI"/>
              </a:rPr>
              <a:t> 「</a:t>
            </a:r>
            <a:r>
              <a:rPr lang="ja-JP" sz="2400" b="1">
                <a:latin typeface="Meiryo UI"/>
                <a:ea typeface="Meiryo UI"/>
              </a:rPr>
              <a:t>教育</a:t>
            </a:r>
            <a:r>
              <a:rPr lang="ja-JP" sz="2400">
                <a:latin typeface="Meiryo UI"/>
                <a:ea typeface="Meiryo UI"/>
              </a:rPr>
              <a:t>」を行うことで、「検討中の</a:t>
            </a:r>
            <a:r>
              <a:rPr lang="ja-JP" altLang="en-US" sz="2400">
                <a:latin typeface="Meiryo UI"/>
                <a:ea typeface="Meiryo UI"/>
              </a:rPr>
              <a:t>見込み</a:t>
            </a:r>
            <a:r>
              <a:rPr lang="ja-JP" sz="2400">
                <a:latin typeface="Meiryo UI"/>
                <a:ea typeface="Meiryo UI"/>
              </a:rPr>
              <a:t>顧客」</a:t>
            </a:r>
            <a:r>
              <a:rPr lang="ja-JP" altLang="en-US" sz="2400">
                <a:latin typeface="Meiryo UI"/>
                <a:ea typeface="Meiryo UI"/>
              </a:rPr>
              <a:t>「</a:t>
            </a:r>
            <a:r>
              <a:rPr lang="ja-JP" sz="2400">
                <a:latin typeface="Meiryo UI"/>
                <a:ea typeface="Meiryo UI"/>
              </a:rPr>
              <a:t>今までほしいと思っていなかった潜在顧客」に</a:t>
            </a:r>
            <a:r>
              <a:rPr lang="ja-JP" altLang="en-US" sz="2400">
                <a:latin typeface="Meiryo UI"/>
                <a:ea typeface="Meiryo UI"/>
              </a:rPr>
              <a:t>も</a:t>
            </a:r>
            <a:r>
              <a:rPr lang="ja-JP" sz="2400">
                <a:latin typeface="Meiryo UI"/>
                <a:ea typeface="Meiryo UI"/>
              </a:rPr>
              <a:t>タオルが売れる</a:t>
            </a:r>
            <a:endParaRPr lang="ja-JP" sz="2400">
              <a:ea typeface="+mn-lt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175435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461AF7D-139E-452B-6A13-04A672C1FF61}"/>
              </a:ext>
            </a:extLst>
          </p:cNvPr>
          <p:cNvSpPr txBox="1"/>
          <p:nvPr/>
        </p:nvSpPr>
        <p:spPr>
          <a:xfrm>
            <a:off x="1363250" y="1989550"/>
            <a:ext cx="10029172" cy="397031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ja-JP" altLang="en-US" sz="3600">
                <a:ea typeface="ＭＳ ゴシック"/>
              </a:rPr>
              <a:t>今の</a:t>
            </a:r>
            <a:r>
              <a:rPr lang="en-US" altLang="ja-JP" sz="3600" dirty="0">
                <a:ea typeface="ＭＳ ゴシック"/>
              </a:rPr>
              <a:t>BASE</a:t>
            </a:r>
            <a:r>
              <a:rPr lang="ja-JP" altLang="en-US" sz="3600">
                <a:ea typeface="ＭＳ ゴシック"/>
              </a:rPr>
              <a:t>や楽天・</a:t>
            </a:r>
            <a:r>
              <a:rPr lang="en-US" altLang="ja-JP" sz="3600" dirty="0">
                <a:ea typeface="ＭＳ ゴシック"/>
              </a:rPr>
              <a:t>Yahoo</a:t>
            </a:r>
            <a:r>
              <a:rPr lang="ja-JP" altLang="en-US" sz="3600">
                <a:ea typeface="ＭＳ ゴシック"/>
              </a:rPr>
              <a:t>ショッピングへの</a:t>
            </a:r>
            <a:r>
              <a:rPr lang="en-US" altLang="ja-JP" sz="3600" dirty="0">
                <a:ea typeface="ＭＳ ゴシック"/>
              </a:rPr>
              <a:t>EC</a:t>
            </a:r>
            <a:r>
              <a:rPr lang="ja-JP" altLang="en-US" sz="3600">
                <a:ea typeface="ＭＳ ゴシック"/>
              </a:rPr>
              <a:t>サイトにTwitterから直接送客しても大して売れない。</a:t>
            </a:r>
          </a:p>
          <a:p>
            <a:endParaRPr lang="ja-JP" altLang="en-US" sz="3600" dirty="0">
              <a:ea typeface="ＭＳ ゴシック"/>
            </a:endParaRPr>
          </a:p>
          <a:p>
            <a:r>
              <a:rPr lang="ja-JP" altLang="en-US" sz="3600">
                <a:ea typeface="ＭＳ ゴシック"/>
              </a:rPr>
              <a:t>お客様をコンテンツで「</a:t>
            </a:r>
            <a:r>
              <a:rPr lang="ja-JP" altLang="en-US" sz="3600" b="1">
                <a:solidFill>
                  <a:srgbClr val="FF0000"/>
                </a:solidFill>
                <a:ea typeface="ＭＳ ゴシック"/>
              </a:rPr>
              <a:t>教育</a:t>
            </a:r>
            <a:r>
              <a:rPr lang="ja-JP" altLang="en-US" sz="3600">
                <a:ea typeface="ＭＳ ゴシック"/>
              </a:rPr>
              <a:t>」(欲しいと思わせる)してから売り場に送ることで、今よりずっと売れる。</a:t>
            </a:r>
            <a:endParaRPr lang="en-US" altLang="ja-JP" sz="3600">
              <a:ea typeface="ＭＳ ゴシック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F7B4F13-833E-7C62-2A7A-205B5335F933}"/>
              </a:ext>
            </a:extLst>
          </p:cNvPr>
          <p:cNvSpPr txBox="1"/>
          <p:nvPr/>
        </p:nvSpPr>
        <p:spPr>
          <a:xfrm>
            <a:off x="1363249" y="736949"/>
            <a:ext cx="4162815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ja-JP" altLang="en-US" sz="4800">
                <a:ea typeface="ＭＳ ゴシック"/>
              </a:rPr>
              <a:t>結論</a:t>
            </a:r>
          </a:p>
        </p:txBody>
      </p: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A7F51F98-04D6-CCC2-48AF-F873D22C7C69}"/>
              </a:ext>
            </a:extLst>
          </p:cNvPr>
          <p:cNvCxnSpPr/>
          <p:nvPr/>
        </p:nvCxnSpPr>
        <p:spPr>
          <a:xfrm flipV="1">
            <a:off x="1404741" y="1535220"/>
            <a:ext cx="9425835" cy="62630"/>
          </a:xfrm>
          <a:prstGeom prst="straightConnector1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4298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四角形: 角を丸くする 189">
            <a:extLst>
              <a:ext uri="{FF2B5EF4-FFF2-40B4-BE49-F238E27FC236}">
                <a16:creationId xmlns:a16="http://schemas.microsoft.com/office/drawing/2014/main" id="{EE6633F9-D7E2-6721-E83C-95E91E0C2D70}"/>
              </a:ext>
            </a:extLst>
          </p:cNvPr>
          <p:cNvSpPr/>
          <p:nvPr/>
        </p:nvSpPr>
        <p:spPr>
          <a:xfrm>
            <a:off x="3767072" y="3511331"/>
            <a:ext cx="7787012" cy="258871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80" name="四角形: 角を丸くする 179">
            <a:extLst>
              <a:ext uri="{FF2B5EF4-FFF2-40B4-BE49-F238E27FC236}">
                <a16:creationId xmlns:a16="http://schemas.microsoft.com/office/drawing/2014/main" id="{BB7ACD74-8E34-DE2F-6DE9-179CC3579715}"/>
              </a:ext>
            </a:extLst>
          </p:cNvPr>
          <p:cNvSpPr/>
          <p:nvPr/>
        </p:nvSpPr>
        <p:spPr>
          <a:xfrm>
            <a:off x="3767072" y="755606"/>
            <a:ext cx="7787012" cy="2327753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13BBB23E-9A02-3942-39D4-F43373F805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b="1">
                <a:solidFill>
                  <a:schemeClr val="tx1"/>
                </a:solidFill>
                <a:latin typeface="Meiryo UI"/>
                <a:ea typeface="Meiryo UI"/>
              </a:rPr>
              <a:t>教育</a:t>
            </a:r>
            <a:r>
              <a:rPr lang="ja-JP" altLang="en-US">
                <a:latin typeface="Meiryo UI"/>
                <a:ea typeface="Meiryo UI"/>
              </a:rPr>
              <a:t>を挟むことで、より</a:t>
            </a:r>
            <a:r>
              <a:rPr lang="ja-JP" altLang="en-US" b="1">
                <a:solidFill>
                  <a:schemeClr val="accent2">
                    <a:lumMod val="60000"/>
                    <a:lumOff val="40000"/>
                  </a:schemeClr>
                </a:solidFill>
                <a:latin typeface="Meiryo UI"/>
                <a:ea typeface="Meiryo UI"/>
              </a:rPr>
              <a:t>売</a:t>
            </a:r>
            <a:r>
              <a:rPr lang="ja-JP" altLang="en-US">
                <a:latin typeface="Meiryo UI"/>
                <a:ea typeface="Meiryo UI"/>
              </a:rPr>
              <a:t>れる</a:t>
            </a:r>
            <a:endParaRPr lang="ja-JP" altLang="en-US"/>
          </a:p>
        </p:txBody>
      </p:sp>
      <p:graphicFrame>
        <p:nvGraphicFramePr>
          <p:cNvPr id="4" name="図表 4">
            <a:extLst>
              <a:ext uri="{FF2B5EF4-FFF2-40B4-BE49-F238E27FC236}">
                <a16:creationId xmlns:a16="http://schemas.microsoft.com/office/drawing/2014/main" id="{91CF7CF6-9A97-5BA6-8CD7-22B4E902075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71288801"/>
              </p:ext>
            </p:extLst>
          </p:nvPr>
        </p:nvGraphicFramePr>
        <p:xfrm>
          <a:off x="3868738" y="863600"/>
          <a:ext cx="3400817" cy="20941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7" name="図表 4">
            <a:extLst>
              <a:ext uri="{FF2B5EF4-FFF2-40B4-BE49-F238E27FC236}">
                <a16:creationId xmlns:a16="http://schemas.microsoft.com/office/drawing/2014/main" id="{CE7B2EDC-6F4C-A6F3-7B8C-492DCA86BB5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01317126"/>
              </p:ext>
            </p:extLst>
          </p:nvPr>
        </p:nvGraphicFramePr>
        <p:xfrm>
          <a:off x="3864563" y="3615151"/>
          <a:ext cx="3285995" cy="23968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48" name="テキスト ボックス 147">
            <a:extLst>
              <a:ext uri="{FF2B5EF4-FFF2-40B4-BE49-F238E27FC236}">
                <a16:creationId xmlns:a16="http://schemas.microsoft.com/office/drawing/2014/main" id="{71A3167E-F9B7-D945-DB27-E556030D0B77}"/>
              </a:ext>
            </a:extLst>
          </p:cNvPr>
          <p:cNvSpPr txBox="1"/>
          <p:nvPr/>
        </p:nvSpPr>
        <p:spPr>
          <a:xfrm>
            <a:off x="7480126" y="1123167"/>
            <a:ext cx="3933171" cy="163121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 algn="l">
              <a:buFont typeface="Arial"/>
              <a:buChar char="•"/>
            </a:pPr>
            <a:r>
              <a:rPr lang="ja-JP" altLang="en-US" sz="2000" b="1">
                <a:ea typeface="ＭＳ ゴシック"/>
              </a:rPr>
              <a:t>いますぐ欲しい人しか買わない</a:t>
            </a:r>
          </a:p>
          <a:p>
            <a:pPr marL="285750" indent="-285750">
              <a:buFont typeface="Arial"/>
              <a:buChar char="•"/>
            </a:pPr>
            <a:r>
              <a:rPr lang="ja-JP" altLang="en-US" sz="2000" b="1">
                <a:ea typeface="ＭＳ ゴシック"/>
              </a:rPr>
              <a:t>購入が決まってる人しか買わない</a:t>
            </a:r>
            <a:endParaRPr lang="ja-JP" altLang="en-US" sz="2000" b="1" dirty="0">
              <a:ea typeface="ＭＳ ゴシック"/>
            </a:endParaRPr>
          </a:p>
          <a:p>
            <a:pPr marL="285750" indent="-285750">
              <a:buFont typeface="Arial"/>
              <a:buChar char="•"/>
            </a:pPr>
            <a:r>
              <a:rPr lang="ja-JP" altLang="en-US" sz="2000" b="1">
                <a:ea typeface="ＭＳ ゴシック"/>
              </a:rPr>
              <a:t>目的別に訴求できていない</a:t>
            </a:r>
            <a:endParaRPr lang="ja-JP" altLang="en-US" sz="2000" b="1" dirty="0">
              <a:ea typeface="ＭＳ ゴシック"/>
            </a:endParaRPr>
          </a:p>
        </p:txBody>
      </p:sp>
      <p:sp>
        <p:nvSpPr>
          <p:cNvPr id="164" name="テキスト ボックス 163">
            <a:extLst>
              <a:ext uri="{FF2B5EF4-FFF2-40B4-BE49-F238E27FC236}">
                <a16:creationId xmlns:a16="http://schemas.microsoft.com/office/drawing/2014/main" id="{9ADF02AA-91D9-2773-5865-54E2CC67B08F}"/>
              </a:ext>
            </a:extLst>
          </p:cNvPr>
          <p:cNvSpPr txBox="1"/>
          <p:nvPr/>
        </p:nvSpPr>
        <p:spPr>
          <a:xfrm>
            <a:off x="7480125" y="3555303"/>
            <a:ext cx="3891418" cy="255454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 algn="l">
              <a:buFont typeface="Arial"/>
              <a:buChar char="•"/>
            </a:pPr>
            <a:r>
              <a:rPr lang="ja-JP" altLang="en-US" sz="2000" b="1">
                <a:ea typeface="ＭＳ ゴシック"/>
              </a:rPr>
              <a:t>他社と比較検討している人も説得できる</a:t>
            </a:r>
          </a:p>
          <a:p>
            <a:endParaRPr lang="ja-JP" altLang="en-US" sz="2000" b="1" dirty="0">
              <a:ea typeface="ＭＳ ゴシック"/>
            </a:endParaRPr>
          </a:p>
          <a:p>
            <a:pPr marL="285750" indent="-285750">
              <a:buFont typeface="Arial"/>
              <a:buChar char="•"/>
            </a:pPr>
            <a:r>
              <a:rPr lang="ja-JP" altLang="en-US" sz="2000" b="1">
                <a:ea typeface="ＭＳ ゴシック"/>
              </a:rPr>
              <a:t>”ほしい”と思ってもらえる</a:t>
            </a:r>
            <a:endParaRPr lang="ja-JP" altLang="en-US" sz="2000" b="1" dirty="0">
              <a:ea typeface="ＭＳ ゴシック"/>
            </a:endParaRPr>
          </a:p>
          <a:p>
            <a:pPr marL="285750" indent="-285750">
              <a:buFont typeface="Arial"/>
              <a:buChar char="•"/>
            </a:pPr>
            <a:endParaRPr lang="ja-JP" altLang="en-US" sz="2000" b="1" dirty="0">
              <a:ea typeface="ＭＳ ゴシック"/>
            </a:endParaRPr>
          </a:p>
          <a:p>
            <a:pPr marL="285750" indent="-285750">
              <a:buFont typeface="Arial"/>
              <a:buChar char="•"/>
            </a:pPr>
            <a:r>
              <a:rPr lang="ja-JP" altLang="en-US" sz="2000" b="1">
                <a:ea typeface="ＭＳ ゴシック"/>
              </a:rPr>
              <a:t>「目的」からターゲットを作ることで、潜在顧客にも訴求できる</a:t>
            </a:r>
          </a:p>
        </p:txBody>
      </p:sp>
    </p:spTree>
    <p:extLst>
      <p:ext uri="{BB962C8B-B14F-4D97-AF65-F5344CB8AC3E}">
        <p14:creationId xmlns:p14="http://schemas.microsoft.com/office/powerpoint/2010/main" val="5334311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14EF69-113A-2E79-11F8-0F6F2B695A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b="1">
                <a:solidFill>
                  <a:schemeClr val="accent2">
                    <a:lumMod val="60000"/>
                    <a:lumOff val="40000"/>
                  </a:schemeClr>
                </a:solidFill>
                <a:latin typeface="Meiryo UI"/>
                <a:ea typeface="Meiryo UI"/>
              </a:rPr>
              <a:t>どのように</a:t>
            </a:r>
            <a:r>
              <a:rPr lang="ja-JP">
                <a:latin typeface="Meiryo UI"/>
                <a:ea typeface="Meiryo UI"/>
              </a:rPr>
              <a:t>コンテンツマーケティングを</a:t>
            </a:r>
            <a:r>
              <a:rPr lang="ja-JP" b="1">
                <a:solidFill>
                  <a:schemeClr val="tx1"/>
                </a:solidFill>
                <a:latin typeface="Meiryo UI"/>
                <a:ea typeface="Meiryo UI"/>
              </a:rPr>
              <a:t>仕掛</a:t>
            </a:r>
            <a:r>
              <a:rPr lang="ja-JP">
                <a:latin typeface="Meiryo UI"/>
                <a:ea typeface="Meiryo UI"/>
              </a:rPr>
              <a:t>けるのか</a:t>
            </a:r>
          </a:p>
        </p:txBody>
      </p:sp>
      <p:graphicFrame>
        <p:nvGraphicFramePr>
          <p:cNvPr id="32" name="図表 32">
            <a:extLst>
              <a:ext uri="{FF2B5EF4-FFF2-40B4-BE49-F238E27FC236}">
                <a16:creationId xmlns:a16="http://schemas.microsoft.com/office/drawing/2014/main" id="{9D6A1576-223A-DFC5-8613-279F8CF1BFB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9186516"/>
              </p:ext>
            </p:extLst>
          </p:nvPr>
        </p:nvGraphicFramePr>
        <p:xfrm>
          <a:off x="3806108" y="1876120"/>
          <a:ext cx="7315200" cy="17288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03" name="テキスト ボックス 402">
            <a:extLst>
              <a:ext uri="{FF2B5EF4-FFF2-40B4-BE49-F238E27FC236}">
                <a16:creationId xmlns:a16="http://schemas.microsoft.com/office/drawing/2014/main" id="{3B905348-213E-922A-30B4-7679A2BDA42A}"/>
              </a:ext>
            </a:extLst>
          </p:cNvPr>
          <p:cNvSpPr txBox="1"/>
          <p:nvPr/>
        </p:nvSpPr>
        <p:spPr>
          <a:xfrm>
            <a:off x="3805825" y="768263"/>
            <a:ext cx="6918542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ja-JP" altLang="en-US" sz="3200">
                <a:ea typeface="ＭＳ ゴシック"/>
              </a:rPr>
              <a:t>①タオルが必要なシーンを想像する</a:t>
            </a:r>
            <a:endParaRPr lang="en-US" altLang="ja-JP" sz="3200">
              <a:ea typeface="ＭＳ ゴシック"/>
            </a:endParaRPr>
          </a:p>
        </p:txBody>
      </p:sp>
      <p:sp>
        <p:nvSpPr>
          <p:cNvPr id="404" name="テキスト ボックス 403">
            <a:extLst>
              <a:ext uri="{FF2B5EF4-FFF2-40B4-BE49-F238E27FC236}">
                <a16:creationId xmlns:a16="http://schemas.microsoft.com/office/drawing/2014/main" id="{314D7D34-0338-D407-A6AA-F09129EB2770}"/>
              </a:ext>
            </a:extLst>
          </p:cNvPr>
          <p:cNvSpPr txBox="1"/>
          <p:nvPr/>
        </p:nvSpPr>
        <p:spPr>
          <a:xfrm>
            <a:off x="3743195" y="4985359"/>
            <a:ext cx="7315200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ja-JP" altLang="en-US" sz="2400">
                <a:ea typeface="ＭＳ ゴシック"/>
              </a:rPr>
              <a:t>プレゼント需要の他にも、</a:t>
            </a:r>
            <a:r>
              <a:rPr lang="ja-JP" altLang="en-US" sz="2400" b="1">
                <a:ea typeface="ＭＳ ゴシック"/>
              </a:rPr>
              <a:t>「家庭用」「スポーツ用」「介護用」「サロン用」「旅館・ホテル用」</a:t>
            </a:r>
            <a:r>
              <a:rPr lang="ja-JP" altLang="en-US" sz="2400">
                <a:ea typeface="ＭＳ ゴシック"/>
              </a:rPr>
              <a:t>などのニーズごとに仕掛けることができる</a:t>
            </a:r>
            <a:endParaRPr lang="en-US" altLang="ja-JP" sz="2400">
              <a:ea typeface="ＭＳ ゴシック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A65A105E-7964-5F62-03FC-0F196783CB29}"/>
              </a:ext>
            </a:extLst>
          </p:cNvPr>
          <p:cNvSpPr txBox="1"/>
          <p:nvPr/>
        </p:nvSpPr>
        <p:spPr>
          <a:xfrm>
            <a:off x="3743195" y="3805824"/>
            <a:ext cx="7398705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ja-JP" altLang="en-US" sz="2400">
                <a:highlight>
                  <a:srgbClr val="FFFF00"/>
                </a:highlight>
                <a:ea typeface="ＭＳ ゴシック"/>
              </a:rPr>
              <a:t>当社の商品を買いたい人ではなく、明確に「買う目的」を持つ潜在顧客を集める。</a:t>
            </a:r>
            <a:endParaRPr lang="ja-JP" altLang="en-US" sz="2400" dirty="0">
              <a:highlight>
                <a:srgbClr val="FFFF00"/>
              </a:highlight>
              <a:ea typeface="ＭＳ 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8640609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D114C90-237D-71E5-F073-B59CEE8834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>
                <a:latin typeface="Meiryo UI"/>
                <a:ea typeface="Meiryo UI"/>
              </a:rPr>
              <a:t>例えば</a:t>
            </a:r>
            <a:r>
              <a:rPr lang="ja-JP" altLang="en-US">
                <a:latin typeface="Meiryo UI"/>
                <a:ea typeface="Meiryo UI"/>
              </a:rPr>
              <a:t>、</a:t>
            </a:r>
            <a:r>
              <a:rPr lang="ja-JP">
                <a:latin typeface="Meiryo UI"/>
                <a:ea typeface="Meiryo UI"/>
              </a:rPr>
              <a:t>お歳暮・お中元を</a:t>
            </a:r>
            <a:r>
              <a:rPr lang="ja-JP" b="1">
                <a:solidFill>
                  <a:schemeClr val="accent2">
                    <a:lumMod val="60000"/>
                    <a:lumOff val="40000"/>
                  </a:schemeClr>
                </a:solidFill>
                <a:latin typeface="Meiryo UI"/>
                <a:ea typeface="Meiryo UI"/>
              </a:rPr>
              <a:t>選</a:t>
            </a:r>
            <a:r>
              <a:rPr lang="ja-JP">
                <a:latin typeface="Meiryo UI"/>
                <a:ea typeface="Meiryo UI"/>
              </a:rPr>
              <a:t>ぶ人は</a:t>
            </a:r>
            <a:r>
              <a:rPr lang="ja-JP" b="1">
                <a:solidFill>
                  <a:schemeClr val="tx1"/>
                </a:solidFill>
                <a:latin typeface="Meiryo UI"/>
                <a:ea typeface="Meiryo UI"/>
              </a:rPr>
              <a:t>誰</a:t>
            </a:r>
            <a:r>
              <a:rPr lang="ja-JP" altLang="en-US">
                <a:latin typeface="Meiryo UI"/>
                <a:ea typeface="Meiryo UI"/>
              </a:rPr>
              <a:t>か</a:t>
            </a:r>
            <a:endParaRPr lang="ja-JP">
              <a:latin typeface="Meiryo UI"/>
              <a:ea typeface="Meiryo UI"/>
            </a:endParaRPr>
          </a:p>
        </p:txBody>
      </p:sp>
      <p:graphicFrame>
        <p:nvGraphicFramePr>
          <p:cNvPr id="4" name="図表 4">
            <a:extLst>
              <a:ext uri="{FF2B5EF4-FFF2-40B4-BE49-F238E27FC236}">
                <a16:creationId xmlns:a16="http://schemas.microsoft.com/office/drawing/2014/main" id="{5CC1B244-1648-E2F1-6123-019F97ABF16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25754196"/>
              </p:ext>
            </p:extLst>
          </p:nvPr>
        </p:nvGraphicFramePr>
        <p:xfrm>
          <a:off x="3868738" y="1719545"/>
          <a:ext cx="7315200" cy="32423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53" name="テキスト ボックス 152">
            <a:extLst>
              <a:ext uri="{FF2B5EF4-FFF2-40B4-BE49-F238E27FC236}">
                <a16:creationId xmlns:a16="http://schemas.microsoft.com/office/drawing/2014/main" id="{3A2DDEC3-89C2-F215-BC10-E231C711C75D}"/>
              </a:ext>
            </a:extLst>
          </p:cNvPr>
          <p:cNvSpPr txBox="1"/>
          <p:nvPr/>
        </p:nvSpPr>
        <p:spPr>
          <a:xfrm>
            <a:off x="3774510" y="736948"/>
            <a:ext cx="5446734" cy="107721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altLang="ja-JP" sz="3200" dirty="0">
                <a:solidFill>
                  <a:srgbClr val="595959"/>
                </a:solidFill>
                <a:latin typeface="Arial"/>
                <a:ea typeface="Meiryo UI"/>
                <a:cs typeface="Arial"/>
              </a:rPr>
              <a:t>②</a:t>
            </a:r>
            <a:r>
              <a:rPr lang="en-US" altLang="ja-JP" sz="3200" dirty="0" err="1">
                <a:solidFill>
                  <a:srgbClr val="595959"/>
                </a:solidFill>
                <a:latin typeface="Arial"/>
                <a:ea typeface="Meiryo UI"/>
                <a:cs typeface="Arial"/>
              </a:rPr>
              <a:t>ターゲットを定める</a:t>
            </a:r>
            <a:r>
              <a:rPr lang="en-US" altLang="ja-JP" sz="3200" dirty="0">
                <a:latin typeface="Meiryo UI"/>
                <a:ea typeface="ＭＳ ゴシック"/>
                <a:cs typeface="Arial"/>
              </a:rPr>
              <a:t>​</a:t>
            </a:r>
            <a:br>
              <a:rPr lang="en-US" altLang="ja-JP" sz="3200" dirty="0">
                <a:latin typeface="Meiryo UI"/>
                <a:cs typeface="Arial"/>
              </a:rPr>
            </a:br>
            <a:r>
              <a:rPr lang="en-US" altLang="ja-JP" sz="3200" dirty="0">
                <a:latin typeface="Meiryo UI"/>
                <a:ea typeface="ＭＳ ゴシック"/>
                <a:cs typeface="Arial"/>
              </a:rPr>
              <a:t>​</a:t>
            </a:r>
            <a:endParaRPr lang="ja-JP" sz="3200" dirty="0">
              <a:latin typeface="Arial"/>
              <a:ea typeface="Meiryo UI"/>
              <a:cs typeface="Arial"/>
            </a:endParaRPr>
          </a:p>
        </p:txBody>
      </p:sp>
      <p:sp>
        <p:nvSpPr>
          <p:cNvPr id="166" name="テキスト ボックス 165">
            <a:extLst>
              <a:ext uri="{FF2B5EF4-FFF2-40B4-BE49-F238E27FC236}">
                <a16:creationId xmlns:a16="http://schemas.microsoft.com/office/drawing/2014/main" id="{883D7CCD-69D5-6BC8-61FF-5D943B98B9FF}"/>
              </a:ext>
            </a:extLst>
          </p:cNvPr>
          <p:cNvSpPr txBox="1"/>
          <p:nvPr/>
        </p:nvSpPr>
        <p:spPr>
          <a:xfrm>
            <a:off x="3868454" y="5141933"/>
            <a:ext cx="7169063" cy="95410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ja-JP" sz="2800">
                <a:solidFill>
                  <a:srgbClr val="595959"/>
                </a:solidFill>
                <a:ea typeface="ＭＳ ゴシック"/>
              </a:rPr>
              <a:t>→この層に向けた「記事・コンテンツ」を作る。</a:t>
            </a:r>
            <a:r>
              <a:rPr lang="ja-JP" altLang="en-US" sz="2800">
                <a:solidFill>
                  <a:srgbClr val="595959"/>
                </a:solidFill>
                <a:ea typeface="ＭＳ ゴシック"/>
              </a:rPr>
              <a:t>（当然当社を知らない）</a:t>
            </a:r>
            <a:r>
              <a:rPr lang="ja-JP" sz="2800">
                <a:ea typeface="ＭＳ ゴシック"/>
              </a:rPr>
              <a:t>​</a:t>
            </a:r>
            <a:r>
              <a:rPr lang="ja-JP" sz="2800">
                <a:latin typeface="Arial"/>
                <a:ea typeface="ＭＳ ゴシック"/>
                <a:cs typeface="Arial"/>
              </a:rPr>
              <a:t>​</a:t>
            </a:r>
            <a:endParaRPr lang="ja-JP" altLang="en-US" sz="2800">
              <a:ea typeface="ＭＳ 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979935752"/>
      </p:ext>
    </p:extLst>
  </p:cSld>
  <p:clrMapOvr>
    <a:masterClrMapping/>
  </p:clrMapOvr>
</p:sld>
</file>

<file path=ppt/theme/theme1.xml><?xml version="1.0" encoding="utf-8"?>
<a:theme xmlns:a="http://schemas.openxmlformats.org/drawingml/2006/main" name="フレーム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Frame</Template>
  <TotalTime>8</TotalTime>
  <Words>1</Words>
  <Application>Microsoft Office PowerPoint</Application>
  <PresentationFormat>ワイド画面</PresentationFormat>
  <Paragraphs>1</Paragraphs>
  <Slides>22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22</vt:i4>
      </vt:variant>
    </vt:vector>
  </HeadingPairs>
  <TitlesOfParts>
    <vt:vector size="23" baseType="lpstr">
      <vt:lpstr>フレーム</vt:lpstr>
      <vt:lpstr>タオルSNS販売戦略</vt:lpstr>
      <vt:lpstr>中小企業が行うSNS戦略の 失敗パターン</vt:lpstr>
      <vt:lpstr>DtoC販促は、中長期戦略として、コンテンツマーケティングを行っていくべき</vt:lpstr>
      <vt:lpstr>商品を売るための流れ</vt:lpstr>
      <vt:lpstr>今回の施策の販売動線</vt:lpstr>
      <vt:lpstr>PowerPoint プレゼンテーション</vt:lpstr>
      <vt:lpstr>教育を挟むことで、より売れる</vt:lpstr>
      <vt:lpstr>どのようにコンテンツマーケティングを仕掛けるのか</vt:lpstr>
      <vt:lpstr>例えば、お歳暮・お中元を選ぶ人は誰か</vt:lpstr>
      <vt:lpstr>コンテンツ内容を決める</vt:lpstr>
      <vt:lpstr>ランキングは当社ブランドごとではなく、横断的に紹介</vt:lpstr>
      <vt:lpstr>記事は、すべて「ユーザー側の立場、ユーザーの役に立つ内容」で作ること</vt:lpstr>
      <vt:lpstr>コンテンツマーケティングにおけるアカウントの設計</vt:lpstr>
      <vt:lpstr>売り込み色・業者色が強くなりやすいため避けるべきアカウント</vt:lpstr>
      <vt:lpstr>共感を感じてもらえる「ユーザー側」の立場のアカウントとは</vt:lpstr>
      <vt:lpstr>SNSアカウント設計例</vt:lpstr>
      <vt:lpstr>キャラクターを一貫してブランディング</vt:lpstr>
      <vt:lpstr>実際のワークフロー</vt:lpstr>
      <vt:lpstr>オウンドメディアを制作</vt:lpstr>
      <vt:lpstr>Twitterアカウントを制作</vt:lpstr>
      <vt:lpstr>フォロワーをいかに増やしていいくか</vt:lpstr>
      <vt:lpstr>プロモーションツイート例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revision>956</cp:revision>
  <dcterms:created xsi:type="dcterms:W3CDTF">2014-08-26T23:50:58Z</dcterms:created>
  <dcterms:modified xsi:type="dcterms:W3CDTF">2022-05-17T00:31:20Z</dcterms:modified>
</cp:coreProperties>
</file>